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theme/theme9.xml" ContentType="application/vnd.openxmlformats-officedocument.theme+xml"/>
  <Override PartName="/ppt/slideLayouts/slideLayout10.xml" ContentType="application/vnd.openxmlformats-officedocument.presentationml.slideLayout+xml"/>
  <Override PartName="/ppt/theme/theme10.xml" ContentType="application/vnd.openxmlformats-officedocument.theme+xml"/>
  <Override PartName="/ppt/slideLayouts/slideLayout11.xml" ContentType="application/vnd.openxmlformats-officedocument.presentationml.slideLayout+xml"/>
  <Override PartName="/ppt/theme/theme11.xml" ContentType="application/vnd.openxmlformats-officedocument.theme+xml"/>
  <Override PartName="/ppt/slideLayouts/slideLayout12.xml" ContentType="application/vnd.openxmlformats-officedocument.presentationml.slideLayout+xml"/>
  <Override PartName="/ppt/theme/theme12.xml" ContentType="application/vnd.openxmlformats-officedocument.theme+xml"/>
  <Override PartName="/ppt/slideLayouts/slideLayout13.xml" ContentType="application/vnd.openxmlformats-officedocument.presentationml.slideLayout+xml"/>
  <Override PartName="/ppt/theme/theme13.xml" ContentType="application/vnd.openxmlformats-officedocument.theme+xml"/>
  <Override PartName="/ppt/slideLayouts/slideLayout14.xml" ContentType="application/vnd.openxmlformats-officedocument.presentationml.slideLayout+xml"/>
  <Override PartName="/ppt/theme/theme14.xml" ContentType="application/vnd.openxmlformats-officedocument.theme+xml"/>
  <Override PartName="/ppt/slideLayouts/slideLayout15.xml" ContentType="application/vnd.openxmlformats-officedocument.presentationml.slideLayout+xml"/>
  <Override PartName="/ppt/theme/theme15.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16.xml" ContentType="application/vnd.openxmlformats-officedocument.theme+xml"/>
  <Override PartName="/ppt/slideLayouts/slideLayout20.xml" ContentType="application/vnd.openxmlformats-officedocument.presentationml.slideLayout+xml"/>
  <Override PartName="/ppt/theme/theme17.xml" ContentType="application/vnd.openxmlformats-officedocument.theme+xml"/>
  <Override PartName="/ppt/slideLayouts/slideLayout21.xml" ContentType="application/vnd.openxmlformats-officedocument.presentationml.slideLayout+xml"/>
  <Override PartName="/ppt/theme/theme18.xml" ContentType="application/vnd.openxmlformats-officedocument.theme+xml"/>
  <Override PartName="/ppt/slideLayouts/slideLayout22.xml" ContentType="application/vnd.openxmlformats-officedocument.presentationml.slideLayout+xml"/>
  <Override PartName="/ppt/theme/theme19.xml" ContentType="application/vnd.openxmlformats-officedocument.theme+xml"/>
  <Override PartName="/ppt/slideLayouts/slideLayout23.xml" ContentType="application/vnd.openxmlformats-officedocument.presentationml.slideLayout+xml"/>
  <Override PartName="/ppt/theme/theme20.xml" ContentType="application/vnd.openxmlformats-officedocument.theme+xml"/>
  <Override PartName="/ppt/slideLayouts/slideLayout24.xml" ContentType="application/vnd.openxmlformats-officedocument.presentationml.slideLayout+xml"/>
  <Override PartName="/ppt/theme/theme21.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2.xml" ContentType="application/vnd.openxmlformats-officedocument.theme+xml"/>
  <Override PartName="/ppt/slideLayouts/slideLayout27.xml" ContentType="application/vnd.openxmlformats-officedocument.presentationml.slideLayout+xml"/>
  <Override PartName="/ppt/theme/theme23.xml" ContentType="application/vnd.openxmlformats-officedocument.theme+xml"/>
  <Override PartName="/ppt/slideLayouts/slideLayout28.xml" ContentType="application/vnd.openxmlformats-officedocument.presentationml.slideLayout+xml"/>
  <Override PartName="/ppt/theme/theme24.xml" ContentType="application/vnd.openxmlformats-officedocument.theme+xml"/>
  <Override PartName="/ppt/slideLayouts/slideLayout29.xml" ContentType="application/vnd.openxmlformats-officedocument.presentationml.slideLayout+xml"/>
  <Override PartName="/ppt/theme/theme25.xml" ContentType="application/vnd.openxmlformats-officedocument.theme+xml"/>
  <Override PartName="/ppt/slideLayouts/slideLayout30.xml" ContentType="application/vnd.openxmlformats-officedocument.presentationml.slideLayout+xml"/>
  <Override PartName="/ppt/theme/theme26.xml" ContentType="application/vnd.openxmlformats-officedocument.theme+xml"/>
  <Override PartName="/ppt/slideLayouts/slideLayout31.xml" ContentType="application/vnd.openxmlformats-officedocument.presentationml.slideLayout+xml"/>
  <Override PartName="/ppt/theme/theme27.xml" ContentType="application/vnd.openxmlformats-officedocument.theme+xml"/>
  <Override PartName="/ppt/slideLayouts/slideLayout32.xml" ContentType="application/vnd.openxmlformats-officedocument.presentationml.slideLayout+xml"/>
  <Override PartName="/ppt/theme/theme28.xml" ContentType="application/vnd.openxmlformats-officedocument.theme+xml"/>
  <Override PartName="/ppt/slideLayouts/slideLayout33.xml" ContentType="application/vnd.openxmlformats-officedocument.presentationml.slideLayout+xml"/>
  <Override PartName="/ppt/theme/theme29.xml" ContentType="application/vnd.openxmlformats-officedocument.theme+xml"/>
  <Override PartName="/ppt/slideLayouts/slideLayout34.xml" ContentType="application/vnd.openxmlformats-officedocument.presentationml.slideLayout+xml"/>
  <Override PartName="/ppt/theme/theme30.xml" ContentType="application/vnd.openxmlformats-officedocument.theme+xml"/>
  <Override PartName="/ppt/slideLayouts/slideLayout35.xml" ContentType="application/vnd.openxmlformats-officedocument.presentationml.slideLayout+xml"/>
  <Override PartName="/ppt/theme/theme31.xml" ContentType="application/vnd.openxmlformats-officedocument.theme+xml"/>
  <Override PartName="/ppt/slideLayouts/slideLayout36.xml" ContentType="application/vnd.openxmlformats-officedocument.presentationml.slideLayout+xml"/>
  <Override PartName="/ppt/theme/theme32.xml" ContentType="application/vnd.openxmlformats-officedocument.theme+xml"/>
  <Override PartName="/ppt/slideLayouts/slideLayout37.xml" ContentType="application/vnd.openxmlformats-officedocument.presentationml.slideLayout+xml"/>
  <Override PartName="/ppt/theme/theme33.xml" ContentType="application/vnd.openxmlformats-officedocument.theme+xml"/>
  <Override PartName="/ppt/slideLayouts/slideLayout38.xml" ContentType="application/vnd.openxmlformats-officedocument.presentationml.slideLayout+xml"/>
  <Override PartName="/ppt/theme/theme34.xml" ContentType="application/vnd.openxmlformats-officedocument.theme+xml"/>
  <Override PartName="/ppt/slideLayouts/slideLayout39.xml" ContentType="application/vnd.openxmlformats-officedocument.presentationml.slideLayout+xml"/>
  <Override PartName="/ppt/theme/theme35.xml" ContentType="application/vnd.openxmlformats-officedocument.theme+xml"/>
  <Override PartName="/ppt/slideLayouts/slideLayout40.xml" ContentType="application/vnd.openxmlformats-officedocument.presentationml.slideLayout+xml"/>
  <Override PartName="/ppt/theme/theme36.xml" ContentType="application/vnd.openxmlformats-officedocument.theme+xml"/>
  <Override PartName="/ppt/slideLayouts/slideLayout41.xml" ContentType="application/vnd.openxmlformats-officedocument.presentationml.slideLayout+xml"/>
  <Override PartName="/ppt/theme/theme37.xml" ContentType="application/vnd.openxmlformats-officedocument.theme+xml"/>
  <Override PartName="/ppt/slideLayouts/slideLayout42.xml" ContentType="application/vnd.openxmlformats-officedocument.presentationml.slideLayout+xml"/>
  <Override PartName="/ppt/theme/theme38.xml" ContentType="application/vnd.openxmlformats-officedocument.theme+xml"/>
  <Override PartName="/ppt/slideLayouts/slideLayout43.xml" ContentType="application/vnd.openxmlformats-officedocument.presentationml.slideLayout+xml"/>
  <Override PartName="/ppt/theme/theme39.xml" ContentType="application/vnd.openxmlformats-officedocument.theme+xml"/>
  <Override PartName="/ppt/slideLayouts/slideLayout44.xml" ContentType="application/vnd.openxmlformats-officedocument.presentationml.slideLayout+xml"/>
  <Override PartName="/ppt/theme/theme40.xml" ContentType="application/vnd.openxmlformats-officedocument.theme+xml"/>
  <Override PartName="/ppt/slideLayouts/slideLayout45.xml" ContentType="application/vnd.openxmlformats-officedocument.presentationml.slideLayout+xml"/>
  <Override PartName="/ppt/theme/theme41.xml" ContentType="application/vnd.openxmlformats-officedocument.theme+xml"/>
  <Override PartName="/ppt/slideLayouts/slideLayout46.xml" ContentType="application/vnd.openxmlformats-officedocument.presentationml.slideLayout+xml"/>
  <Override PartName="/ppt/theme/theme42.xml" ContentType="application/vnd.openxmlformats-officedocument.theme+xml"/>
  <Override PartName="/ppt/slideLayouts/slideLayout47.xml" ContentType="application/vnd.openxmlformats-officedocument.presentationml.slideLayout+xml"/>
  <Override PartName="/ppt/theme/theme43.xml" ContentType="application/vnd.openxmlformats-officedocument.theme+xml"/>
  <Override PartName="/ppt/slideLayouts/slideLayout48.xml" ContentType="application/vnd.openxmlformats-officedocument.presentationml.slideLayout+xml"/>
  <Override PartName="/ppt/theme/theme44.xml" ContentType="application/vnd.openxmlformats-officedocument.theme+xml"/>
  <Override PartName="/ppt/slideLayouts/slideLayout49.xml" ContentType="application/vnd.openxmlformats-officedocument.presentationml.slideLayout+xml"/>
  <Override PartName="/ppt/theme/theme45.xml" ContentType="application/vnd.openxmlformats-officedocument.theme+xml"/>
  <Override PartName="/ppt/theme/theme4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 id="2147483658" r:id="rId6"/>
    <p:sldMasterId id="2147483660" r:id="rId7"/>
    <p:sldMasterId id="2147483662" r:id="rId8"/>
    <p:sldMasterId id="2147483664" r:id="rId9"/>
    <p:sldMasterId id="2147483666" r:id="rId10"/>
    <p:sldMasterId id="2147483668" r:id="rId11"/>
    <p:sldMasterId id="2147483670" r:id="rId12"/>
    <p:sldMasterId id="2147483672" r:id="rId13"/>
    <p:sldMasterId id="2147483674" r:id="rId14"/>
    <p:sldMasterId id="2147483676" r:id="rId15"/>
    <p:sldMasterId id="2147483678" r:id="rId16"/>
    <p:sldMasterId id="2147483686" r:id="rId17"/>
    <p:sldMasterId id="2147483688" r:id="rId18"/>
    <p:sldMasterId id="2147483690" r:id="rId19"/>
    <p:sldMasterId id="2147483692" r:id="rId20"/>
    <p:sldMasterId id="2147483694" r:id="rId21"/>
    <p:sldMasterId id="2147483696" r:id="rId22"/>
    <p:sldMasterId id="2147483698" r:id="rId23"/>
    <p:sldMasterId id="2147483700" r:id="rId24"/>
    <p:sldMasterId id="2147483702" r:id="rId25"/>
    <p:sldMasterId id="2147483704" r:id="rId26"/>
    <p:sldMasterId id="2147483706" r:id="rId27"/>
    <p:sldMasterId id="2147483708" r:id="rId28"/>
    <p:sldMasterId id="2147483710" r:id="rId29"/>
    <p:sldMasterId id="2147483712" r:id="rId30"/>
    <p:sldMasterId id="2147483714" r:id="rId31"/>
    <p:sldMasterId id="2147483716" r:id="rId32"/>
    <p:sldMasterId id="2147483718" r:id="rId33"/>
    <p:sldMasterId id="2147483720" r:id="rId34"/>
    <p:sldMasterId id="2147483722" r:id="rId35"/>
    <p:sldMasterId id="2147483724" r:id="rId36"/>
    <p:sldMasterId id="2147483726" r:id="rId37"/>
    <p:sldMasterId id="2147483728" r:id="rId38"/>
    <p:sldMasterId id="2147483730" r:id="rId39"/>
    <p:sldMasterId id="2147483732" r:id="rId40"/>
    <p:sldMasterId id="2147483734" r:id="rId41"/>
    <p:sldMasterId id="2147483736" r:id="rId42"/>
    <p:sldMasterId id="2147483738" r:id="rId43"/>
    <p:sldMasterId id="2147483740" r:id="rId44"/>
    <p:sldMasterId id="2147483742" r:id="rId45"/>
  </p:sldMasterIdLst>
  <p:notesMasterIdLst>
    <p:notesMasterId r:id="rId89"/>
  </p:notesMasterIdLst>
  <p:sldIdLst>
    <p:sldId id="256" r:id="rId46"/>
    <p:sldId id="358" r:id="rId47"/>
    <p:sldId id="259" r:id="rId48"/>
    <p:sldId id="260" r:id="rId49"/>
    <p:sldId id="261" r:id="rId50"/>
    <p:sldId id="262" r:id="rId51"/>
    <p:sldId id="263" r:id="rId52"/>
    <p:sldId id="265" r:id="rId53"/>
    <p:sldId id="266" r:id="rId54"/>
    <p:sldId id="267" r:id="rId55"/>
    <p:sldId id="268" r:id="rId56"/>
    <p:sldId id="269" r:id="rId57"/>
    <p:sldId id="270" r:id="rId58"/>
    <p:sldId id="271" r:id="rId59"/>
    <p:sldId id="272" r:id="rId60"/>
    <p:sldId id="273" r:id="rId61"/>
    <p:sldId id="274" r:id="rId62"/>
    <p:sldId id="275" r:id="rId63"/>
    <p:sldId id="395" r:id="rId64"/>
    <p:sldId id="374" r:id="rId65"/>
    <p:sldId id="278" r:id="rId66"/>
    <p:sldId id="349" r:id="rId67"/>
    <p:sldId id="280" r:id="rId68"/>
    <p:sldId id="281" r:id="rId69"/>
    <p:sldId id="282" r:id="rId70"/>
    <p:sldId id="351" r:id="rId71"/>
    <p:sldId id="283" r:id="rId72"/>
    <p:sldId id="284" r:id="rId73"/>
    <p:sldId id="285" r:id="rId74"/>
    <p:sldId id="286" r:id="rId75"/>
    <p:sldId id="287" r:id="rId76"/>
    <p:sldId id="343" r:id="rId77"/>
    <p:sldId id="355" r:id="rId78"/>
    <p:sldId id="345" r:id="rId79"/>
    <p:sldId id="357" r:id="rId80"/>
    <p:sldId id="347" r:id="rId81"/>
    <p:sldId id="288" r:id="rId82"/>
    <p:sldId id="391" r:id="rId83"/>
    <p:sldId id="289" r:id="rId84"/>
    <p:sldId id="353" r:id="rId85"/>
    <p:sldId id="290" r:id="rId86"/>
    <p:sldId id="292" r:id="rId87"/>
    <p:sldId id="293" r:id="rId88"/>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85"/>
    <p:restoredTop sz="94648"/>
  </p:normalViewPr>
  <p:slideViewPr>
    <p:cSldViewPr snapToGrid="0">
      <p:cViewPr varScale="1">
        <p:scale>
          <a:sx n="164" d="100"/>
          <a:sy n="164" d="100"/>
        </p:scale>
        <p:origin x="184" y="14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21" Type="http://schemas.openxmlformats.org/officeDocument/2006/relationships/slideMaster" Target="slideMasters/slideMaster21.xml"/><Relationship Id="rId42" Type="http://schemas.openxmlformats.org/officeDocument/2006/relationships/slideMaster" Target="slideMasters/slideMaster42.xml"/><Relationship Id="rId47" Type="http://schemas.openxmlformats.org/officeDocument/2006/relationships/slide" Target="slides/slide2.xml"/><Relationship Id="rId63" Type="http://schemas.openxmlformats.org/officeDocument/2006/relationships/slide" Target="slides/slide18.xml"/><Relationship Id="rId68" Type="http://schemas.openxmlformats.org/officeDocument/2006/relationships/slide" Target="slides/slide23.xml"/><Relationship Id="rId84" Type="http://schemas.openxmlformats.org/officeDocument/2006/relationships/slide" Target="slides/slide39.xml"/><Relationship Id="rId89" Type="http://schemas.openxmlformats.org/officeDocument/2006/relationships/notesMaster" Target="notesMasters/notesMaster1.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53" Type="http://schemas.openxmlformats.org/officeDocument/2006/relationships/slide" Target="slides/slide8.xml"/><Relationship Id="rId58" Type="http://schemas.openxmlformats.org/officeDocument/2006/relationships/slide" Target="slides/slide13.xml"/><Relationship Id="rId74" Type="http://schemas.openxmlformats.org/officeDocument/2006/relationships/slide" Target="slides/slide29.xml"/><Relationship Id="rId79" Type="http://schemas.openxmlformats.org/officeDocument/2006/relationships/slide" Target="slides/slide34.xml"/><Relationship Id="rId5" Type="http://schemas.openxmlformats.org/officeDocument/2006/relationships/slideMaster" Target="slideMasters/slideMaster5.xml"/><Relationship Id="rId90" Type="http://schemas.openxmlformats.org/officeDocument/2006/relationships/presProps" Target="presProps.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43" Type="http://schemas.openxmlformats.org/officeDocument/2006/relationships/slideMaster" Target="slideMasters/slideMaster43.xml"/><Relationship Id="rId48" Type="http://schemas.openxmlformats.org/officeDocument/2006/relationships/slide" Target="slides/slide3.xml"/><Relationship Id="rId64" Type="http://schemas.openxmlformats.org/officeDocument/2006/relationships/slide" Target="slides/slide19.xml"/><Relationship Id="rId69" Type="http://schemas.openxmlformats.org/officeDocument/2006/relationships/slide" Target="slides/slide24.xml"/><Relationship Id="rId8" Type="http://schemas.openxmlformats.org/officeDocument/2006/relationships/slideMaster" Target="slideMasters/slideMaster8.xml"/><Relationship Id="rId51" Type="http://schemas.openxmlformats.org/officeDocument/2006/relationships/slide" Target="slides/slide6.xml"/><Relationship Id="rId72" Type="http://schemas.openxmlformats.org/officeDocument/2006/relationships/slide" Target="slides/slide27.xml"/><Relationship Id="rId80" Type="http://schemas.openxmlformats.org/officeDocument/2006/relationships/slide" Target="slides/slide35.xml"/><Relationship Id="rId85" Type="http://schemas.openxmlformats.org/officeDocument/2006/relationships/slide" Target="slides/slide40.xml"/><Relationship Id="rId93"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 Target="slides/slide1.xml"/><Relationship Id="rId59" Type="http://schemas.openxmlformats.org/officeDocument/2006/relationships/slide" Target="slides/slide14.xml"/><Relationship Id="rId67" Type="http://schemas.openxmlformats.org/officeDocument/2006/relationships/slide" Target="slides/slide22.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54" Type="http://schemas.openxmlformats.org/officeDocument/2006/relationships/slide" Target="slides/slide9.xml"/><Relationship Id="rId62" Type="http://schemas.openxmlformats.org/officeDocument/2006/relationships/slide" Target="slides/slide17.xml"/><Relationship Id="rId70" Type="http://schemas.openxmlformats.org/officeDocument/2006/relationships/slide" Target="slides/slide25.xml"/><Relationship Id="rId75" Type="http://schemas.openxmlformats.org/officeDocument/2006/relationships/slide" Target="slides/slide30.xml"/><Relationship Id="rId83" Type="http://schemas.openxmlformats.org/officeDocument/2006/relationships/slide" Target="slides/slide38.xml"/><Relationship Id="rId88" Type="http://schemas.openxmlformats.org/officeDocument/2006/relationships/slide" Target="slides/slide43.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 Target="slides/slide4.xml"/><Relationship Id="rId57" Type="http://schemas.openxmlformats.org/officeDocument/2006/relationships/slide" Target="slides/slide12.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44" Type="http://schemas.openxmlformats.org/officeDocument/2006/relationships/slideMaster" Target="slideMasters/slideMaster44.xml"/><Relationship Id="rId52" Type="http://schemas.openxmlformats.org/officeDocument/2006/relationships/slide" Target="slides/slide7.xml"/><Relationship Id="rId60" Type="http://schemas.openxmlformats.org/officeDocument/2006/relationships/slide" Target="slides/slide15.xml"/><Relationship Id="rId65" Type="http://schemas.openxmlformats.org/officeDocument/2006/relationships/slide" Target="slides/slide20.xml"/><Relationship Id="rId73" Type="http://schemas.openxmlformats.org/officeDocument/2006/relationships/slide" Target="slides/slide28.xml"/><Relationship Id="rId78" Type="http://schemas.openxmlformats.org/officeDocument/2006/relationships/slide" Target="slides/slide33.xml"/><Relationship Id="rId81" Type="http://schemas.openxmlformats.org/officeDocument/2006/relationships/slide" Target="slides/slide36.xml"/><Relationship Id="rId86" Type="http://schemas.openxmlformats.org/officeDocument/2006/relationships/slide" Target="slides/slide4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Master" Target="slideMasters/slideMaster39.xml"/><Relationship Id="rId34" Type="http://schemas.openxmlformats.org/officeDocument/2006/relationships/slideMaster" Target="slideMasters/slideMaster34.xml"/><Relationship Id="rId50" Type="http://schemas.openxmlformats.org/officeDocument/2006/relationships/slide" Target="slides/slide5.xml"/><Relationship Id="rId55" Type="http://schemas.openxmlformats.org/officeDocument/2006/relationships/slide" Target="slides/slide10.xml"/><Relationship Id="rId76" Type="http://schemas.openxmlformats.org/officeDocument/2006/relationships/slide" Target="slides/slide31.xml"/><Relationship Id="rId7" Type="http://schemas.openxmlformats.org/officeDocument/2006/relationships/slideMaster" Target="slideMasters/slideMaster7.xml"/><Relationship Id="rId71" Type="http://schemas.openxmlformats.org/officeDocument/2006/relationships/slide" Target="slides/slide26.xml"/><Relationship Id="rId92" Type="http://schemas.openxmlformats.org/officeDocument/2006/relationships/theme" Target="theme/theme1.xml"/><Relationship Id="rId2" Type="http://schemas.openxmlformats.org/officeDocument/2006/relationships/slideMaster" Target="slideMasters/slideMaster2.xml"/><Relationship Id="rId29" Type="http://schemas.openxmlformats.org/officeDocument/2006/relationships/slideMaster" Target="slideMasters/slideMaster29.xml"/><Relationship Id="rId24" Type="http://schemas.openxmlformats.org/officeDocument/2006/relationships/slideMaster" Target="slideMasters/slideMaster24.xml"/><Relationship Id="rId40" Type="http://schemas.openxmlformats.org/officeDocument/2006/relationships/slideMaster" Target="slideMasters/slideMaster40.xml"/><Relationship Id="rId45" Type="http://schemas.openxmlformats.org/officeDocument/2006/relationships/slideMaster" Target="slideMasters/slideMaster45.xml"/><Relationship Id="rId66" Type="http://schemas.openxmlformats.org/officeDocument/2006/relationships/slide" Target="slides/slide21.xml"/><Relationship Id="rId87" Type="http://schemas.openxmlformats.org/officeDocument/2006/relationships/slide" Target="slides/slide42.xml"/><Relationship Id="rId61" Type="http://schemas.openxmlformats.org/officeDocument/2006/relationships/slide" Target="slides/slide16.xml"/><Relationship Id="rId82" Type="http://schemas.openxmlformats.org/officeDocument/2006/relationships/slide" Target="slides/slide37.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56" Type="http://schemas.openxmlformats.org/officeDocument/2006/relationships/slide" Target="slides/slide11.xml"/><Relationship Id="rId77" Type="http://schemas.openxmlformats.org/officeDocument/2006/relationships/slide" Target="slides/slide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4" name="PlaceHolder 1"/>
          <p:cNvSpPr>
            <a:spLocks noGrp="1" noRot="1" noChangeAspect="1"/>
          </p:cNvSpPr>
          <p:nvPr>
            <p:ph type="sldImg"/>
          </p:nvPr>
        </p:nvSpPr>
        <p:spPr>
          <a:xfrm>
            <a:off x="0" y="812520"/>
            <a:ext cx="0" cy="0"/>
          </a:xfrm>
          <a:prstGeom prst="rect">
            <a:avLst/>
          </a:prstGeom>
          <a:noFill/>
          <a:ln w="0">
            <a:noFill/>
          </a:ln>
        </p:spPr>
        <p:txBody>
          <a:bodyPr lIns="0" tIns="0" rIns="0" bIns="0" anchor="ctr">
            <a:noAutofit/>
          </a:bodyPr>
          <a:lstStyle/>
          <a:p>
            <a:pPr algn="ctr"/>
            <a:r>
              <a:rPr lang="fr-FR" sz="4400" b="0" u="none" strike="noStrike">
                <a:solidFill>
                  <a:srgbClr val="000000"/>
                </a:solidFill>
                <a:uFillTx/>
                <a:latin typeface="Arial"/>
              </a:rPr>
              <a:t>Cliquez pour déplacer la diapo</a:t>
            </a:r>
          </a:p>
        </p:txBody>
      </p:sp>
      <p:sp>
        <p:nvSpPr>
          <p:cNvPr id="185"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marL="216000" indent="-216000">
              <a:buNone/>
            </a:pPr>
            <a:r>
              <a:rPr lang="fr-FR" sz="2000" b="0" u="none" strike="noStrike">
                <a:solidFill>
                  <a:srgbClr val="000000"/>
                </a:solidFill>
                <a:uFillTx/>
                <a:latin typeface="Arial"/>
              </a:rPr>
              <a:t>Cliquez pour modifier le format des notes</a:t>
            </a:r>
          </a:p>
        </p:txBody>
      </p:sp>
      <p:sp>
        <p:nvSpPr>
          <p:cNvPr id="186"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fr-FR" sz="1400" b="0" u="none" strike="noStrike">
                <a:solidFill>
                  <a:srgbClr val="000000"/>
                </a:solidFill>
                <a:uFillTx/>
                <a:latin typeface="Times New Roman"/>
              </a:rPr>
              <a:t>&lt;en-tête&gt;</a:t>
            </a:r>
          </a:p>
        </p:txBody>
      </p:sp>
      <p:sp>
        <p:nvSpPr>
          <p:cNvPr id="187" name="PlaceHolder 4"/>
          <p:cNvSpPr>
            <a:spLocks noGrp="1"/>
          </p:cNvSpPr>
          <p:nvPr>
            <p:ph type="dt" idx="105"/>
          </p:nvPr>
        </p:nvSpPr>
        <p:spPr>
          <a:xfrm>
            <a:off x="4278960" y="0"/>
            <a:ext cx="3280680" cy="534240"/>
          </a:xfrm>
          <a:prstGeom prst="rect">
            <a:avLst/>
          </a:prstGeom>
          <a:noFill/>
          <a:ln w="0">
            <a:noFill/>
          </a:ln>
        </p:spPr>
        <p:txBody>
          <a:bodyPr lIns="0" tIns="0" rIns="0" bIns="0" anchor="t">
            <a:noAutofit/>
          </a:bodyPr>
          <a:lstStyle>
            <a:lvl1pPr indent="0" algn="r">
              <a:buNone/>
              <a:defRPr lang="fr-FR" sz="1400" b="0" u="none" strike="noStrike">
                <a:solidFill>
                  <a:srgbClr val="000000"/>
                </a:solidFill>
                <a:uFillTx/>
                <a:latin typeface="Times New Roman"/>
              </a:defRPr>
            </a:lvl1pPr>
          </a:lstStyle>
          <a:p>
            <a:pPr indent="0" algn="r">
              <a:buNone/>
            </a:pPr>
            <a:r>
              <a:rPr lang="fr-FR" sz="1400" b="0" u="none" strike="noStrike">
                <a:solidFill>
                  <a:srgbClr val="000000"/>
                </a:solidFill>
                <a:uFillTx/>
                <a:latin typeface="Times New Roman"/>
              </a:rPr>
              <a:t>&lt;date/heure&gt;</a:t>
            </a:r>
          </a:p>
        </p:txBody>
      </p:sp>
      <p:sp>
        <p:nvSpPr>
          <p:cNvPr id="188" name="PlaceHolder 5"/>
          <p:cNvSpPr>
            <a:spLocks noGrp="1"/>
          </p:cNvSpPr>
          <p:nvPr>
            <p:ph type="ftr" idx="106"/>
          </p:nvPr>
        </p:nvSpPr>
        <p:spPr>
          <a:xfrm>
            <a:off x="0" y="10157400"/>
            <a:ext cx="3280680" cy="534240"/>
          </a:xfrm>
          <a:prstGeom prst="rect">
            <a:avLst/>
          </a:prstGeom>
          <a:noFill/>
          <a:ln w="0">
            <a:noFill/>
          </a:ln>
        </p:spPr>
        <p:txBody>
          <a:bodyPr lIns="0" tIns="0" rIns="0" bIns="0" anchor="b">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&lt;pied de page&gt;</a:t>
            </a:r>
          </a:p>
        </p:txBody>
      </p:sp>
      <p:sp>
        <p:nvSpPr>
          <p:cNvPr id="189" name="PlaceHolder 6"/>
          <p:cNvSpPr>
            <a:spLocks noGrp="1"/>
          </p:cNvSpPr>
          <p:nvPr>
            <p:ph type="sldNum" idx="107"/>
          </p:nvPr>
        </p:nvSpPr>
        <p:spPr>
          <a:xfrm>
            <a:off x="4278960" y="10157400"/>
            <a:ext cx="3280680" cy="534240"/>
          </a:xfrm>
          <a:prstGeom prst="rect">
            <a:avLst/>
          </a:prstGeom>
          <a:noFill/>
          <a:ln w="0">
            <a:noFill/>
          </a:ln>
        </p:spPr>
        <p:txBody>
          <a:bodyPr lIns="0" tIns="0" rIns="0" bIns="0" anchor="b">
            <a:noAutofit/>
          </a:bodyPr>
          <a:lstStyle>
            <a:lvl1pPr indent="0" algn="r">
              <a:buNone/>
              <a:defRPr lang="fr-FR" sz="1400" b="0" u="none" strike="noStrike">
                <a:solidFill>
                  <a:srgbClr val="000000"/>
                </a:solidFill>
                <a:uFillTx/>
                <a:latin typeface="Times New Roman"/>
              </a:defRPr>
            </a:lvl1pPr>
          </a:lstStyle>
          <a:p>
            <a:pPr indent="0" algn="r">
              <a:buNone/>
            </a:pPr>
            <a:fld id="{27052B6C-AEAA-4785-9021-D5A6E59FAC66}" type="slidenum">
              <a:rPr lang="fr-FR" sz="1400" b="0" u="none" strike="noStrike">
                <a:solidFill>
                  <a:srgbClr val="000000"/>
                </a:solidFill>
                <a:uFillTx/>
                <a:latin typeface="Times New Roman"/>
              </a:rPr>
              <a:t>‹#›</a:t>
            </a:fld>
            <a:endParaRPr lang="fr-FR" sz="1400" b="0" u="none" strike="noStrike">
              <a:solidFill>
                <a:srgbClr val="000000"/>
              </a:solidFill>
              <a:uFillTx/>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 name="PlaceHolder 1"/>
          <p:cNvSpPr>
            <a:spLocks noGrp="1"/>
          </p:cNvSpPr>
          <p:nvPr>
            <p:ph type="sldNum" idx="127"/>
          </p:nvPr>
        </p:nvSpPr>
        <p:spPr>
          <a:xfrm>
            <a:off x="3884760" y="8685360"/>
            <a:ext cx="2970720" cy="456120"/>
          </a:xfrm>
          <a:prstGeom prst="rect">
            <a:avLst/>
          </a:prstGeom>
          <a:noFill/>
          <a:ln w="0">
            <a:noFill/>
          </a:ln>
        </p:spPr>
        <p:txBody>
          <a:bodyPr lIns="91440" tIns="45720" rIns="91440" bIns="45720" anchor="b">
            <a:noAutofit/>
          </a:bodyPr>
          <a:lstStyle>
            <a:lvl1pPr marL="216000" indent="-203040" algn="r" defTabSz="449280">
              <a:lnSpc>
                <a:spcPct val="100000"/>
              </a:lnSpc>
              <a:buNone/>
              <a:tabLst>
                <a:tab pos="0" algn="l"/>
              </a:tabLst>
              <a:defRPr lang="fr-FR" sz="1300" b="0" u="none" strike="noStrike">
                <a:solidFill>
                  <a:srgbClr val="000000"/>
                </a:solidFill>
                <a:uFillTx/>
                <a:latin typeface="Times New Roman"/>
                <a:ea typeface="MS PGothic"/>
              </a:defRPr>
            </a:lvl1pPr>
          </a:lstStyle>
          <a:p>
            <a:pPr marL="216000" indent="-203040" algn="r" defTabSz="449280">
              <a:lnSpc>
                <a:spcPct val="100000"/>
              </a:lnSpc>
              <a:buNone/>
              <a:tabLst>
                <a:tab pos="0" algn="l"/>
              </a:tabLst>
            </a:pPr>
            <a:fld id="{D0F80DAC-1F48-4954-9026-857027B9A2FD}" type="slidenum">
              <a:rPr lang="fr-FR" sz="1300" b="0" u="none" strike="noStrike">
                <a:solidFill>
                  <a:srgbClr val="000000"/>
                </a:solidFill>
                <a:uFillTx/>
                <a:latin typeface="Times New Roman"/>
                <a:ea typeface="MS PGothic"/>
              </a:rPr>
              <a:t>1</a:t>
            </a:fld>
            <a:endParaRPr lang="fr-FR" sz="1300" b="0" u="none" strike="noStrike">
              <a:solidFill>
                <a:srgbClr val="000000"/>
              </a:solidFill>
              <a:uFillTx/>
              <a:latin typeface="Times New Roman"/>
            </a:endParaRPr>
          </a:p>
        </p:txBody>
      </p:sp>
      <p:sp>
        <p:nvSpPr>
          <p:cNvPr id="644" name="Text Box 1"/>
          <p:cNvSpPr/>
          <p:nvPr/>
        </p:nvSpPr>
        <p:spPr>
          <a:xfrm>
            <a:off x="4022640" y="9723600"/>
            <a:ext cx="3062880" cy="497520"/>
          </a:xfrm>
          <a:prstGeom prst="rect">
            <a:avLst/>
          </a:prstGeom>
          <a:noFill/>
          <a:ln w="0">
            <a:noFill/>
          </a:ln>
        </p:spPr>
        <p:style>
          <a:lnRef idx="0">
            <a:scrgbClr r="0" g="0" b="0"/>
          </a:lnRef>
          <a:fillRef idx="0">
            <a:scrgbClr r="0" g="0" b="0"/>
          </a:fillRef>
          <a:effectRef idx="0">
            <a:scrgbClr r="0" g="0" b="0"/>
          </a:effectRef>
          <a:fontRef idx="minor"/>
        </p:style>
        <p:txBody>
          <a:bodyPr lIns="99000" tIns="49680" rIns="99000" bIns="49680" anchor="b">
            <a:noAutofit/>
          </a:bodyPr>
          <a:lstStyle/>
          <a:p>
            <a:pPr marL="216000" indent="-203040" algn="r" defTabSz="449280">
              <a:lnSpc>
                <a:spcPct val="100000"/>
              </a:lnSpc>
              <a:tabLst>
                <a:tab pos="0" algn="l"/>
              </a:tabLst>
            </a:pPr>
            <a:fld id="{6F618F75-51CB-4B5A-9539-4EA3164B9D53}" type="slidenum">
              <a:rPr lang="fr-FR" sz="1300" b="0" u="none" strike="noStrike">
                <a:solidFill>
                  <a:srgbClr val="000000"/>
                </a:solidFill>
                <a:uFillTx/>
                <a:latin typeface="Times New Roman"/>
                <a:ea typeface="MS PGothic"/>
              </a:rPr>
              <a:t>1</a:t>
            </a:fld>
            <a:endParaRPr lang="fr-FR" sz="1300" b="0" u="none" strike="noStrike">
              <a:solidFill>
                <a:srgbClr val="000000"/>
              </a:solidFill>
              <a:uFillTx/>
              <a:latin typeface="Arial"/>
            </a:endParaRPr>
          </a:p>
        </p:txBody>
      </p:sp>
      <p:sp>
        <p:nvSpPr>
          <p:cNvPr id="645" name="Text Box 2"/>
          <p:cNvSpPr/>
          <p:nvPr/>
        </p:nvSpPr>
        <p:spPr>
          <a:xfrm>
            <a:off x="4022640" y="9723600"/>
            <a:ext cx="3072240" cy="506880"/>
          </a:xfrm>
          <a:prstGeom prst="rect">
            <a:avLst/>
          </a:prstGeom>
          <a:noFill/>
          <a:ln w="0">
            <a:noFill/>
          </a:ln>
        </p:spPr>
        <p:style>
          <a:lnRef idx="0">
            <a:scrgbClr r="0" g="0" b="0"/>
          </a:lnRef>
          <a:fillRef idx="0">
            <a:scrgbClr r="0" g="0" b="0"/>
          </a:fillRef>
          <a:effectRef idx="0">
            <a:scrgbClr r="0" g="0" b="0"/>
          </a:effectRef>
          <a:fontRef idx="minor"/>
        </p:style>
        <p:txBody>
          <a:bodyPr lIns="99000" tIns="49680" rIns="99000" bIns="49680" anchor="b">
            <a:noAutofit/>
          </a:bodyPr>
          <a:lstStyle/>
          <a:p>
            <a:pPr marL="216000" indent="-203040" algn="r" defTabSz="449280">
              <a:lnSpc>
                <a:spcPct val="100000"/>
              </a:lnSpc>
              <a:tabLst>
                <a:tab pos="0" algn="l"/>
              </a:tabLst>
            </a:pPr>
            <a:fld id="{86C89992-42BD-4142-A7B7-0B12F98DF337}" type="slidenum">
              <a:rPr lang="fr-FR" sz="1300" b="0" u="none" strike="noStrike">
                <a:solidFill>
                  <a:srgbClr val="000000"/>
                </a:solidFill>
                <a:uFillTx/>
                <a:latin typeface="Times New Roman"/>
                <a:ea typeface="MS PGothic"/>
              </a:rPr>
              <a:t>1</a:t>
            </a:fld>
            <a:endParaRPr lang="fr-FR" sz="1300" b="0" u="none" strike="noStrike">
              <a:solidFill>
                <a:srgbClr val="000000"/>
              </a:solidFill>
              <a:uFillTx/>
              <a:latin typeface="Arial"/>
            </a:endParaRPr>
          </a:p>
        </p:txBody>
      </p:sp>
      <p:sp>
        <p:nvSpPr>
          <p:cNvPr id="646" name="PlaceHolder 2"/>
          <p:cNvSpPr>
            <a:spLocks noGrp="1" noRot="1" noChangeAspect="1"/>
          </p:cNvSpPr>
          <p:nvPr>
            <p:ph type="sldImg"/>
          </p:nvPr>
        </p:nvSpPr>
        <p:spPr>
          <a:xfrm>
            <a:off x="139700" y="768350"/>
            <a:ext cx="6818313" cy="3835400"/>
          </a:xfrm>
          <a:prstGeom prst="rect">
            <a:avLst/>
          </a:prstGeom>
          <a:ln w="0">
            <a:noFill/>
          </a:ln>
        </p:spPr>
      </p:sp>
      <p:sp>
        <p:nvSpPr>
          <p:cNvPr id="647" name="Text Box 4"/>
          <p:cNvSpPr/>
          <p:nvPr/>
        </p:nvSpPr>
        <p:spPr>
          <a:xfrm>
            <a:off x="946080" y="4861080"/>
            <a:ext cx="5205960" cy="4604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ctr">
            <a:noAutofit/>
          </a:bodyPr>
          <a:lstStyle/>
          <a:p>
            <a:pPr defTabSz="449280">
              <a:lnSpc>
                <a:spcPct val="100000"/>
              </a:lnSpc>
              <a:tabLst>
                <a:tab pos="0" algn="l"/>
              </a:tabLst>
            </a:pPr>
            <a:endParaRPr lang="fr-FR" sz="2400" b="0" u="none" strike="noStrike">
              <a:solidFill>
                <a:srgbClr val="FFFFFF"/>
              </a:solidFill>
              <a:uFillTx/>
              <a:latin typeface="Tahoma"/>
              <a:ea typeface="MS PGothic"/>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0" y="812800"/>
            <a:ext cx="0" cy="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33</a:t>
            </a:fld>
            <a:endParaRPr lang="fr-FR" dirty="0"/>
          </a:p>
        </p:txBody>
      </p:sp>
    </p:spTree>
    <p:extLst>
      <p:ext uri="{BB962C8B-B14F-4D97-AF65-F5344CB8AC3E}">
        <p14:creationId xmlns:p14="http://schemas.microsoft.com/office/powerpoint/2010/main" val="36550697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0" y="812800"/>
            <a:ext cx="0" cy="0"/>
          </a:xfrm>
        </p:spPr>
      </p:sp>
      <p:sp>
        <p:nvSpPr>
          <p:cNvPr id="3" name="Espace réservé des notes 2"/>
          <p:cNvSpPr>
            <a:spLocks noGrp="1"/>
          </p:cNvSpPr>
          <p:nvPr>
            <p:ph type="body" idx="1"/>
          </p:nvPr>
        </p:nvSpPr>
        <p:spPr/>
        <p:txBody>
          <a:bodyPr/>
          <a:lstStyle/>
          <a:p>
            <a:r>
              <a:rPr lang="fr-FR" dirty="0"/>
              <a:t>Attention l’image est décalée</a:t>
            </a:r>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34</a:t>
            </a:fld>
            <a:endParaRPr lang="fr-FR" dirty="0"/>
          </a:p>
        </p:txBody>
      </p:sp>
    </p:spTree>
    <p:extLst>
      <p:ext uri="{BB962C8B-B14F-4D97-AF65-F5344CB8AC3E}">
        <p14:creationId xmlns:p14="http://schemas.microsoft.com/office/powerpoint/2010/main" val="694806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5" name="PlaceHolder 1"/>
          <p:cNvSpPr>
            <a:spLocks noGrp="1"/>
          </p:cNvSpPr>
          <p:nvPr>
            <p:ph type="sldNum" idx="140"/>
          </p:nvPr>
        </p:nvSpPr>
        <p:spPr>
          <a:xfrm>
            <a:off x="3884760" y="8685360"/>
            <a:ext cx="2970720" cy="456120"/>
          </a:xfrm>
          <a:prstGeom prst="rect">
            <a:avLst/>
          </a:prstGeom>
          <a:noFill/>
          <a:ln w="0">
            <a:noFill/>
          </a:ln>
        </p:spPr>
        <p:txBody>
          <a:bodyPr lIns="0" tIns="0" rIns="0" bIns="0" anchor="b">
            <a:noAutofit/>
          </a:bodyPr>
          <a:lstStyle>
            <a:lvl1pPr indent="0" algn="r">
              <a:lnSpc>
                <a:spcPct val="100000"/>
              </a:lnSpc>
              <a:buNone/>
              <a:tabLst>
                <a:tab pos="0" algn="l"/>
              </a:tabLst>
              <a:defRPr lang="fr-FR" sz="1200" b="0" u="none" strike="noStrike">
                <a:solidFill>
                  <a:srgbClr val="000000"/>
                </a:solidFill>
                <a:uFillTx/>
                <a:latin typeface="Arial"/>
              </a:defRPr>
            </a:lvl1pPr>
          </a:lstStyle>
          <a:p>
            <a:pPr indent="0" algn="r">
              <a:lnSpc>
                <a:spcPct val="100000"/>
              </a:lnSpc>
              <a:buNone/>
              <a:tabLst>
                <a:tab pos="0" algn="l"/>
              </a:tabLst>
            </a:pPr>
            <a:fld id="{097B42EE-7C6D-4FE4-9652-955190668B77}" type="slidenum">
              <a:rPr lang="fr-FR" sz="1200" b="0" u="none" strike="noStrike">
                <a:solidFill>
                  <a:srgbClr val="000000"/>
                </a:solidFill>
                <a:uFillTx/>
                <a:latin typeface="Arial"/>
              </a:rPr>
              <a:t>42</a:t>
            </a:fld>
            <a:endParaRPr lang="fr-FR" sz="1200" b="0" u="none" strike="noStrike">
              <a:solidFill>
                <a:srgbClr val="000000"/>
              </a:solidFill>
              <a:uFillTx/>
              <a:latin typeface="Times New Roman"/>
            </a:endParaRPr>
          </a:p>
        </p:txBody>
      </p:sp>
      <p:sp>
        <p:nvSpPr>
          <p:cNvPr id="686" name="PlaceHolder 2"/>
          <p:cNvSpPr>
            <a:spLocks noGrp="1" noRot="1" noChangeAspect="1"/>
          </p:cNvSpPr>
          <p:nvPr>
            <p:ph type="sldImg"/>
          </p:nvPr>
        </p:nvSpPr>
        <p:spPr>
          <a:xfrm>
            <a:off x="0" y="812800"/>
            <a:ext cx="0" cy="0"/>
          </a:xfrm>
          <a:prstGeom prst="rect">
            <a:avLst/>
          </a:prstGeom>
          <a:ln w="0">
            <a:noFill/>
          </a:ln>
        </p:spPr>
      </p:sp>
      <p:sp>
        <p:nvSpPr>
          <p:cNvPr id="687" name="PlaceHolder 3"/>
          <p:cNvSpPr>
            <a:spLocks noGrp="1"/>
          </p:cNvSpPr>
          <p:nvPr>
            <p:ph type="body"/>
          </p:nvPr>
        </p:nvSpPr>
        <p:spPr>
          <a:xfrm>
            <a:off x="685800" y="4343400"/>
            <a:ext cx="5485320" cy="411372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0" y="812800"/>
            <a:ext cx="0" cy="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19</a:t>
            </a:fld>
            <a:endParaRPr lang="fr-FR"/>
          </a:p>
        </p:txBody>
      </p:sp>
    </p:spTree>
    <p:extLst>
      <p:ext uri="{BB962C8B-B14F-4D97-AF65-F5344CB8AC3E}">
        <p14:creationId xmlns:p14="http://schemas.microsoft.com/office/powerpoint/2010/main" val="4260386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0" name="PlaceHolder 1"/>
          <p:cNvSpPr>
            <a:spLocks noGrp="1"/>
          </p:cNvSpPr>
          <p:nvPr>
            <p:ph type="sldNum" idx="132"/>
          </p:nvPr>
        </p:nvSpPr>
        <p:spPr>
          <a:xfrm>
            <a:off x="3884760" y="8685360"/>
            <a:ext cx="2970720" cy="456120"/>
          </a:xfrm>
          <a:prstGeom prst="rect">
            <a:avLst/>
          </a:prstGeom>
          <a:noFill/>
          <a:ln w="0">
            <a:noFill/>
          </a:ln>
        </p:spPr>
        <p:txBody>
          <a:bodyPr lIns="0" tIns="0" rIns="0" bIns="0" anchor="b">
            <a:noAutofit/>
          </a:bodyPr>
          <a:lstStyle>
            <a:lvl1pPr indent="0" algn="r">
              <a:lnSpc>
                <a:spcPct val="100000"/>
              </a:lnSpc>
              <a:buNone/>
              <a:tabLst>
                <a:tab pos="0" algn="l"/>
              </a:tabLst>
              <a:defRPr lang="fr-FR" sz="1200" b="0" u="none" strike="noStrike">
                <a:solidFill>
                  <a:srgbClr val="000000"/>
                </a:solidFill>
                <a:uFillTx/>
                <a:latin typeface="Arial"/>
              </a:defRPr>
            </a:lvl1pPr>
          </a:lstStyle>
          <a:p>
            <a:pPr indent="0" algn="r">
              <a:lnSpc>
                <a:spcPct val="100000"/>
              </a:lnSpc>
              <a:buNone/>
              <a:tabLst>
                <a:tab pos="0" algn="l"/>
              </a:tabLst>
            </a:pPr>
            <a:fld id="{2ECD165D-16F4-4921-808D-C2E74C9D6C8B}" type="slidenum">
              <a:rPr lang="fr-FR" sz="1200" b="0" u="none" strike="noStrike">
                <a:solidFill>
                  <a:srgbClr val="000000"/>
                </a:solidFill>
                <a:uFillTx/>
                <a:latin typeface="Arial"/>
              </a:rPr>
              <a:t>21</a:t>
            </a:fld>
            <a:endParaRPr lang="fr-FR" sz="1200" b="0" u="none" strike="noStrike">
              <a:solidFill>
                <a:srgbClr val="000000"/>
              </a:solidFill>
              <a:uFillTx/>
              <a:latin typeface="Times New Roman"/>
            </a:endParaRPr>
          </a:p>
        </p:txBody>
      </p:sp>
      <p:sp>
        <p:nvSpPr>
          <p:cNvPr id="661" name="PlaceHolder 2"/>
          <p:cNvSpPr>
            <a:spLocks noGrp="1" noRot="1" noChangeAspect="1"/>
          </p:cNvSpPr>
          <p:nvPr>
            <p:ph type="sldImg"/>
          </p:nvPr>
        </p:nvSpPr>
        <p:spPr>
          <a:xfrm>
            <a:off x="0" y="812800"/>
            <a:ext cx="0" cy="0"/>
          </a:xfrm>
          <a:prstGeom prst="rect">
            <a:avLst/>
          </a:prstGeom>
          <a:ln w="0">
            <a:noFill/>
          </a:ln>
        </p:spPr>
      </p:sp>
      <p:sp>
        <p:nvSpPr>
          <p:cNvPr id="662" name="PlaceHolder 3"/>
          <p:cNvSpPr>
            <a:spLocks noGrp="1"/>
          </p:cNvSpPr>
          <p:nvPr>
            <p:ph type="body"/>
          </p:nvPr>
        </p:nvSpPr>
        <p:spPr>
          <a:xfrm>
            <a:off x="685800" y="4343400"/>
            <a:ext cx="5485320" cy="411372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0488" y="744538"/>
            <a:ext cx="6616700" cy="3722687"/>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22</a:t>
            </a:fld>
            <a:endParaRPr lang="fr-FR"/>
          </a:p>
        </p:txBody>
      </p:sp>
    </p:spTree>
    <p:extLst>
      <p:ext uri="{BB962C8B-B14F-4D97-AF65-F5344CB8AC3E}">
        <p14:creationId xmlns:p14="http://schemas.microsoft.com/office/powerpoint/2010/main" val="2579815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 name="PlaceHolder 1"/>
          <p:cNvSpPr>
            <a:spLocks noGrp="1"/>
          </p:cNvSpPr>
          <p:nvPr>
            <p:ph type="sldNum" idx="134"/>
          </p:nvPr>
        </p:nvSpPr>
        <p:spPr>
          <a:xfrm>
            <a:off x="3884760" y="8685360"/>
            <a:ext cx="2970720" cy="456120"/>
          </a:xfrm>
          <a:prstGeom prst="rect">
            <a:avLst/>
          </a:prstGeom>
          <a:noFill/>
          <a:ln w="0">
            <a:noFill/>
          </a:ln>
        </p:spPr>
        <p:txBody>
          <a:bodyPr lIns="0" tIns="0" rIns="0" bIns="0" anchor="b">
            <a:noAutofit/>
          </a:bodyPr>
          <a:lstStyle>
            <a:lvl1pPr indent="0" algn="r">
              <a:lnSpc>
                <a:spcPct val="100000"/>
              </a:lnSpc>
              <a:buNone/>
              <a:tabLst>
                <a:tab pos="0" algn="l"/>
              </a:tabLst>
              <a:defRPr lang="fr-FR" sz="1200" b="0" u="none" strike="noStrike">
                <a:solidFill>
                  <a:srgbClr val="000000"/>
                </a:solidFill>
                <a:uFillTx/>
                <a:latin typeface="Arial"/>
              </a:defRPr>
            </a:lvl1pPr>
          </a:lstStyle>
          <a:p>
            <a:pPr indent="0" algn="r">
              <a:lnSpc>
                <a:spcPct val="100000"/>
              </a:lnSpc>
              <a:buNone/>
              <a:tabLst>
                <a:tab pos="0" algn="l"/>
              </a:tabLst>
            </a:pPr>
            <a:fld id="{5F5B63C1-ADAF-4F99-8231-61590844D8A6}" type="slidenum">
              <a:rPr lang="fr-FR" sz="1200" b="0" u="none" strike="noStrike">
                <a:solidFill>
                  <a:srgbClr val="000000"/>
                </a:solidFill>
                <a:uFillTx/>
                <a:latin typeface="Arial"/>
              </a:rPr>
              <a:t>23</a:t>
            </a:fld>
            <a:endParaRPr lang="fr-FR" sz="1200" b="0" u="none" strike="noStrike">
              <a:solidFill>
                <a:srgbClr val="000000"/>
              </a:solidFill>
              <a:uFillTx/>
              <a:latin typeface="Times New Roman"/>
            </a:endParaRPr>
          </a:p>
        </p:txBody>
      </p:sp>
      <p:sp>
        <p:nvSpPr>
          <p:cNvPr id="667" name="PlaceHolder 2"/>
          <p:cNvSpPr>
            <a:spLocks noGrp="1" noRot="1" noChangeAspect="1"/>
          </p:cNvSpPr>
          <p:nvPr>
            <p:ph type="sldImg"/>
          </p:nvPr>
        </p:nvSpPr>
        <p:spPr>
          <a:xfrm>
            <a:off x="0" y="812800"/>
            <a:ext cx="0" cy="0"/>
          </a:xfrm>
          <a:prstGeom prst="rect">
            <a:avLst/>
          </a:prstGeom>
          <a:ln w="0">
            <a:noFill/>
          </a:ln>
        </p:spPr>
      </p:sp>
      <p:sp>
        <p:nvSpPr>
          <p:cNvPr id="668" name="PlaceHolder 3"/>
          <p:cNvSpPr>
            <a:spLocks noGrp="1"/>
          </p:cNvSpPr>
          <p:nvPr>
            <p:ph type="body"/>
          </p:nvPr>
        </p:nvSpPr>
        <p:spPr>
          <a:xfrm>
            <a:off x="685800" y="4343400"/>
            <a:ext cx="5485320" cy="411372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 name="PlaceHolder 1"/>
          <p:cNvSpPr>
            <a:spLocks noGrp="1"/>
          </p:cNvSpPr>
          <p:nvPr>
            <p:ph type="sldNum" idx="135"/>
          </p:nvPr>
        </p:nvSpPr>
        <p:spPr>
          <a:xfrm>
            <a:off x="3884760" y="8685360"/>
            <a:ext cx="2970720" cy="456120"/>
          </a:xfrm>
          <a:prstGeom prst="rect">
            <a:avLst/>
          </a:prstGeom>
          <a:noFill/>
          <a:ln w="0">
            <a:noFill/>
          </a:ln>
        </p:spPr>
        <p:txBody>
          <a:bodyPr lIns="0" tIns="0" rIns="0" bIns="0" anchor="b">
            <a:noAutofit/>
          </a:bodyPr>
          <a:lstStyle>
            <a:lvl1pPr indent="0" algn="r">
              <a:lnSpc>
                <a:spcPct val="100000"/>
              </a:lnSpc>
              <a:buNone/>
              <a:tabLst>
                <a:tab pos="0" algn="l"/>
              </a:tabLst>
              <a:defRPr lang="fr-FR" sz="1200" b="0" u="none" strike="noStrike">
                <a:solidFill>
                  <a:srgbClr val="000000"/>
                </a:solidFill>
                <a:uFillTx/>
                <a:latin typeface="Arial"/>
              </a:defRPr>
            </a:lvl1pPr>
          </a:lstStyle>
          <a:p>
            <a:pPr indent="0" algn="r">
              <a:lnSpc>
                <a:spcPct val="100000"/>
              </a:lnSpc>
              <a:buNone/>
              <a:tabLst>
                <a:tab pos="0" algn="l"/>
              </a:tabLst>
            </a:pPr>
            <a:fld id="{92DDE588-2D09-41D9-9D4A-0046B80D695D}" type="slidenum">
              <a:rPr lang="fr-FR" sz="1200" b="0" u="none" strike="noStrike">
                <a:solidFill>
                  <a:srgbClr val="000000"/>
                </a:solidFill>
                <a:uFillTx/>
                <a:latin typeface="Arial"/>
              </a:rPr>
              <a:t>25</a:t>
            </a:fld>
            <a:endParaRPr lang="fr-FR" sz="1200" b="0" u="none" strike="noStrike">
              <a:solidFill>
                <a:srgbClr val="000000"/>
              </a:solidFill>
              <a:uFillTx/>
              <a:latin typeface="Times New Roman"/>
            </a:endParaRPr>
          </a:p>
        </p:txBody>
      </p:sp>
      <p:sp>
        <p:nvSpPr>
          <p:cNvPr id="670" name="PlaceHolder 2"/>
          <p:cNvSpPr>
            <a:spLocks noGrp="1" noRot="1" noChangeAspect="1"/>
          </p:cNvSpPr>
          <p:nvPr>
            <p:ph type="sldImg"/>
          </p:nvPr>
        </p:nvSpPr>
        <p:spPr>
          <a:xfrm>
            <a:off x="0" y="812800"/>
            <a:ext cx="0" cy="0"/>
          </a:xfrm>
          <a:prstGeom prst="rect">
            <a:avLst/>
          </a:prstGeom>
          <a:ln w="0">
            <a:noFill/>
          </a:ln>
        </p:spPr>
      </p:sp>
      <p:sp>
        <p:nvSpPr>
          <p:cNvPr id="671" name="PlaceHolder 3"/>
          <p:cNvSpPr>
            <a:spLocks noGrp="1"/>
          </p:cNvSpPr>
          <p:nvPr>
            <p:ph type="body"/>
          </p:nvPr>
        </p:nvSpPr>
        <p:spPr>
          <a:xfrm>
            <a:off x="685800" y="4343400"/>
            <a:ext cx="5485320" cy="411372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2" name="PlaceHolder 1"/>
          <p:cNvSpPr>
            <a:spLocks noGrp="1"/>
          </p:cNvSpPr>
          <p:nvPr>
            <p:ph type="sldNum" idx="136"/>
          </p:nvPr>
        </p:nvSpPr>
        <p:spPr>
          <a:xfrm>
            <a:off x="3884760" y="8685360"/>
            <a:ext cx="2970720" cy="456120"/>
          </a:xfrm>
          <a:prstGeom prst="rect">
            <a:avLst/>
          </a:prstGeom>
          <a:noFill/>
          <a:ln w="0">
            <a:noFill/>
          </a:ln>
        </p:spPr>
        <p:txBody>
          <a:bodyPr lIns="0" tIns="0" rIns="0" bIns="0" anchor="b">
            <a:noAutofit/>
          </a:bodyPr>
          <a:lstStyle>
            <a:lvl1pPr indent="0" algn="r">
              <a:lnSpc>
                <a:spcPct val="100000"/>
              </a:lnSpc>
              <a:buNone/>
              <a:tabLst>
                <a:tab pos="0" algn="l"/>
              </a:tabLst>
              <a:defRPr lang="fr-FR" sz="1200" b="0" u="none" strike="noStrike">
                <a:solidFill>
                  <a:srgbClr val="000000"/>
                </a:solidFill>
                <a:uFillTx/>
                <a:latin typeface="Arial"/>
              </a:defRPr>
            </a:lvl1pPr>
          </a:lstStyle>
          <a:p>
            <a:pPr indent="0" algn="r">
              <a:lnSpc>
                <a:spcPct val="100000"/>
              </a:lnSpc>
              <a:buNone/>
              <a:tabLst>
                <a:tab pos="0" algn="l"/>
              </a:tabLst>
            </a:pPr>
            <a:fld id="{186597D3-3F5C-4A9E-B9F3-7FC7430762D0}" type="slidenum">
              <a:rPr lang="fr-FR" sz="1200" b="0" u="none" strike="noStrike">
                <a:solidFill>
                  <a:srgbClr val="000000"/>
                </a:solidFill>
                <a:uFillTx/>
                <a:latin typeface="Arial"/>
              </a:rPr>
              <a:t>28</a:t>
            </a:fld>
            <a:endParaRPr lang="fr-FR" sz="1200" b="0" u="none" strike="noStrike">
              <a:solidFill>
                <a:srgbClr val="000000"/>
              </a:solidFill>
              <a:uFillTx/>
              <a:latin typeface="Times New Roman"/>
            </a:endParaRPr>
          </a:p>
        </p:txBody>
      </p:sp>
      <p:sp>
        <p:nvSpPr>
          <p:cNvPr id="673" name="PlaceHolder 2"/>
          <p:cNvSpPr>
            <a:spLocks noGrp="1" noRot="1" noChangeAspect="1"/>
          </p:cNvSpPr>
          <p:nvPr>
            <p:ph type="sldImg"/>
          </p:nvPr>
        </p:nvSpPr>
        <p:spPr>
          <a:xfrm>
            <a:off x="0" y="812800"/>
            <a:ext cx="0" cy="0"/>
          </a:xfrm>
          <a:prstGeom prst="rect">
            <a:avLst/>
          </a:prstGeom>
          <a:ln w="0">
            <a:noFill/>
          </a:ln>
        </p:spPr>
      </p:sp>
      <p:sp>
        <p:nvSpPr>
          <p:cNvPr id="674" name="PlaceHolder 3"/>
          <p:cNvSpPr>
            <a:spLocks noGrp="1"/>
          </p:cNvSpPr>
          <p:nvPr>
            <p:ph type="body"/>
          </p:nvPr>
        </p:nvSpPr>
        <p:spPr>
          <a:xfrm>
            <a:off x="685800" y="4343400"/>
            <a:ext cx="5485320" cy="411372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 name="PlaceHolder 1"/>
          <p:cNvSpPr>
            <a:spLocks noGrp="1"/>
          </p:cNvSpPr>
          <p:nvPr>
            <p:ph type="sldNum" idx="137"/>
          </p:nvPr>
        </p:nvSpPr>
        <p:spPr>
          <a:xfrm>
            <a:off x="3884760" y="8685360"/>
            <a:ext cx="2970720" cy="456120"/>
          </a:xfrm>
          <a:prstGeom prst="rect">
            <a:avLst/>
          </a:prstGeom>
          <a:noFill/>
          <a:ln w="0">
            <a:noFill/>
          </a:ln>
        </p:spPr>
        <p:txBody>
          <a:bodyPr lIns="0" tIns="0" rIns="0" bIns="0" anchor="b">
            <a:noAutofit/>
          </a:bodyPr>
          <a:lstStyle>
            <a:lvl1pPr indent="0" algn="r">
              <a:lnSpc>
                <a:spcPct val="100000"/>
              </a:lnSpc>
              <a:buNone/>
              <a:tabLst>
                <a:tab pos="0" algn="l"/>
              </a:tabLst>
              <a:defRPr lang="fr-FR" sz="1200" b="0" u="none" strike="noStrike">
                <a:solidFill>
                  <a:srgbClr val="000000"/>
                </a:solidFill>
                <a:uFillTx/>
                <a:latin typeface="Arial"/>
              </a:defRPr>
            </a:lvl1pPr>
          </a:lstStyle>
          <a:p>
            <a:pPr indent="0" algn="r">
              <a:lnSpc>
                <a:spcPct val="100000"/>
              </a:lnSpc>
              <a:buNone/>
              <a:tabLst>
                <a:tab pos="0" algn="l"/>
              </a:tabLst>
            </a:pPr>
            <a:fld id="{5DD78F72-4466-4A3A-8E61-E2294974AA01}" type="slidenum">
              <a:rPr lang="fr-FR" sz="1200" b="0" u="none" strike="noStrike">
                <a:solidFill>
                  <a:srgbClr val="000000"/>
                </a:solidFill>
                <a:uFillTx/>
                <a:latin typeface="Arial"/>
              </a:rPr>
              <a:t>30</a:t>
            </a:fld>
            <a:endParaRPr lang="fr-FR" sz="1200" b="0" u="none" strike="noStrike">
              <a:solidFill>
                <a:srgbClr val="000000"/>
              </a:solidFill>
              <a:uFillTx/>
              <a:latin typeface="Times New Roman"/>
            </a:endParaRPr>
          </a:p>
        </p:txBody>
      </p:sp>
      <p:sp>
        <p:nvSpPr>
          <p:cNvPr id="676" name="PlaceHolder 2"/>
          <p:cNvSpPr>
            <a:spLocks noGrp="1" noRot="1" noChangeAspect="1"/>
          </p:cNvSpPr>
          <p:nvPr>
            <p:ph type="sldImg"/>
          </p:nvPr>
        </p:nvSpPr>
        <p:spPr>
          <a:xfrm>
            <a:off x="0" y="812800"/>
            <a:ext cx="0" cy="0"/>
          </a:xfrm>
          <a:prstGeom prst="rect">
            <a:avLst/>
          </a:prstGeom>
          <a:ln w="0">
            <a:noFill/>
          </a:ln>
        </p:spPr>
      </p:sp>
      <p:sp>
        <p:nvSpPr>
          <p:cNvPr id="677" name="PlaceHolder 3"/>
          <p:cNvSpPr>
            <a:spLocks noGrp="1"/>
          </p:cNvSpPr>
          <p:nvPr>
            <p:ph type="body"/>
          </p:nvPr>
        </p:nvSpPr>
        <p:spPr>
          <a:xfrm>
            <a:off x="685800" y="4343400"/>
            <a:ext cx="5485320" cy="411372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8" name="PlaceHolder 1"/>
          <p:cNvSpPr>
            <a:spLocks noGrp="1"/>
          </p:cNvSpPr>
          <p:nvPr>
            <p:ph type="sldNum" idx="138"/>
          </p:nvPr>
        </p:nvSpPr>
        <p:spPr>
          <a:xfrm>
            <a:off x="3884760" y="8685360"/>
            <a:ext cx="2970720" cy="456120"/>
          </a:xfrm>
          <a:prstGeom prst="rect">
            <a:avLst/>
          </a:prstGeom>
          <a:noFill/>
          <a:ln w="0">
            <a:noFill/>
          </a:ln>
        </p:spPr>
        <p:txBody>
          <a:bodyPr lIns="0" tIns="0" rIns="0" bIns="0" anchor="b">
            <a:noAutofit/>
          </a:bodyPr>
          <a:lstStyle>
            <a:lvl1pPr indent="0" algn="r">
              <a:lnSpc>
                <a:spcPct val="100000"/>
              </a:lnSpc>
              <a:buNone/>
              <a:tabLst>
                <a:tab pos="0" algn="l"/>
              </a:tabLst>
              <a:defRPr lang="fr-FR" sz="1200" b="0" u="none" strike="noStrike">
                <a:solidFill>
                  <a:srgbClr val="000000"/>
                </a:solidFill>
                <a:uFillTx/>
                <a:latin typeface="Arial"/>
              </a:defRPr>
            </a:lvl1pPr>
          </a:lstStyle>
          <a:p>
            <a:pPr indent="0" algn="r">
              <a:lnSpc>
                <a:spcPct val="100000"/>
              </a:lnSpc>
              <a:buNone/>
              <a:tabLst>
                <a:tab pos="0" algn="l"/>
              </a:tabLst>
            </a:pPr>
            <a:fld id="{A32CB8C2-41F6-44D8-B32F-5F245DD297E3}" type="slidenum">
              <a:rPr lang="fr-FR" sz="1200" b="0" u="none" strike="noStrike">
                <a:solidFill>
                  <a:srgbClr val="000000"/>
                </a:solidFill>
                <a:uFillTx/>
                <a:latin typeface="Arial"/>
              </a:rPr>
              <a:t>31</a:t>
            </a:fld>
            <a:endParaRPr lang="fr-FR" sz="1200" b="0" u="none" strike="noStrike">
              <a:solidFill>
                <a:srgbClr val="000000"/>
              </a:solidFill>
              <a:uFillTx/>
              <a:latin typeface="Times New Roman"/>
            </a:endParaRPr>
          </a:p>
        </p:txBody>
      </p:sp>
      <p:sp>
        <p:nvSpPr>
          <p:cNvPr id="679" name="PlaceHolder 2"/>
          <p:cNvSpPr>
            <a:spLocks noGrp="1" noRot="1" noChangeAspect="1"/>
          </p:cNvSpPr>
          <p:nvPr>
            <p:ph type="sldImg"/>
          </p:nvPr>
        </p:nvSpPr>
        <p:spPr>
          <a:xfrm>
            <a:off x="0" y="812800"/>
            <a:ext cx="0" cy="0"/>
          </a:xfrm>
          <a:prstGeom prst="rect">
            <a:avLst/>
          </a:prstGeom>
          <a:ln w="0">
            <a:noFill/>
          </a:ln>
        </p:spPr>
      </p:sp>
      <p:sp>
        <p:nvSpPr>
          <p:cNvPr id="680" name="PlaceHolder 3"/>
          <p:cNvSpPr>
            <a:spLocks noGrp="1"/>
          </p:cNvSpPr>
          <p:nvPr>
            <p:ph type="body"/>
          </p:nvPr>
        </p:nvSpPr>
        <p:spPr>
          <a:xfrm>
            <a:off x="685800" y="4343400"/>
            <a:ext cx="5485320" cy="411372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uvertur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lstStyle/>
          <a:p>
            <a:r>
              <a:t>Footer</a:t>
            </a:r>
          </a:p>
        </p:txBody>
      </p:sp>
      <p:sp>
        <p:nvSpPr>
          <p:cNvPr id="3" name="PlaceHolder 2"/>
          <p:cNvSpPr>
            <a:spLocks noGrp="1"/>
          </p:cNvSpPr>
          <p:nvPr>
            <p:ph type="sldNum" idx="2"/>
          </p:nvPr>
        </p:nvSpPr>
        <p:spPr/>
        <p:txBody>
          <a:bodyPr/>
          <a:lstStyle/>
          <a:p>
            <a:fld id="{E2F0CED8-FB7C-4B71-846A-A480EF10DD60}" type="slidenum">
              <a:t>‹#›</a:t>
            </a:fld>
            <a:endParaRPr/>
          </a:p>
        </p:txBody>
      </p:sp>
      <p:sp>
        <p:nvSpPr>
          <p:cNvPr id="4" name="PlaceHolder 3"/>
          <p:cNvSpPr>
            <a:spLocks noGrp="1"/>
          </p:cNvSpPr>
          <p:nvPr>
            <p:ph type="dt" idx="3"/>
          </p:nvPr>
        </p:nvSpPr>
        <p:spPr/>
        <p:txBody>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Titre et textes 3 colonnes">
    <p:spTree>
      <p:nvGrpSpPr>
        <p:cNvPr id="1" name=""/>
        <p:cNvGrpSpPr/>
        <p:nvPr/>
      </p:nvGrpSpPr>
      <p:grpSpPr>
        <a:xfrm>
          <a:off x="0" y="0"/>
          <a:ext cx="0" cy="0"/>
          <a:chOff x="0" y="0"/>
          <a:chExt cx="0" cy="0"/>
        </a:xfrm>
      </p:grpSpPr>
      <p:sp>
        <p:nvSpPr>
          <p:cNvPr id="2" name="PlaceHolder 1"/>
          <p:cNvSpPr>
            <a:spLocks noGrp="1"/>
          </p:cNvSpPr>
          <p:nvPr>
            <p:ph type="sldNum" idx="22"/>
          </p:nvPr>
        </p:nvSpPr>
        <p:spPr/>
        <p:txBody>
          <a:bodyPr/>
          <a:lstStyle/>
          <a:p>
            <a:fld id="{6C7187E8-453B-427B-8AF5-6A3F0FB3A73D}" type="slidenum">
              <a:t>‹#›</a:t>
            </a:fld>
            <a:endParaRPr/>
          </a:p>
        </p:txBody>
      </p:sp>
      <p:sp>
        <p:nvSpPr>
          <p:cNvPr id="3" name="PlaceHolder 2"/>
          <p:cNvSpPr>
            <a:spLocks noGrp="1"/>
          </p:cNvSpPr>
          <p:nvPr>
            <p:ph type="dt" idx="23"/>
          </p:nvPr>
        </p:nvSpPr>
        <p:spPr/>
        <p:txBody>
          <a:body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4_Couverture">
    <p:spTree>
      <p:nvGrpSpPr>
        <p:cNvPr id="1" name=""/>
        <p:cNvGrpSpPr/>
        <p:nvPr/>
      </p:nvGrpSpPr>
      <p:grpSpPr>
        <a:xfrm>
          <a:off x="0" y="0"/>
          <a:ext cx="0" cy="0"/>
          <a:chOff x="0" y="0"/>
          <a:chExt cx="0" cy="0"/>
        </a:xfrm>
      </p:grpSpPr>
      <p:sp>
        <p:nvSpPr>
          <p:cNvPr id="2" name="PlaceHolder 1"/>
          <p:cNvSpPr>
            <a:spLocks noGrp="1"/>
          </p:cNvSpPr>
          <p:nvPr>
            <p:ph type="ftr" idx="24"/>
          </p:nvPr>
        </p:nvSpPr>
        <p:spPr/>
        <p:txBody>
          <a:bodyPr/>
          <a:lstStyle/>
          <a:p>
            <a:r>
              <a:t>Footer</a:t>
            </a:r>
          </a:p>
        </p:txBody>
      </p:sp>
      <p:sp>
        <p:nvSpPr>
          <p:cNvPr id="3" name="PlaceHolder 2"/>
          <p:cNvSpPr>
            <a:spLocks noGrp="1"/>
          </p:cNvSpPr>
          <p:nvPr>
            <p:ph type="sldNum" idx="25"/>
          </p:nvPr>
        </p:nvSpPr>
        <p:spPr/>
        <p:txBody>
          <a:bodyPr/>
          <a:lstStyle/>
          <a:p>
            <a:fld id="{81E9E14E-3901-4DDA-B0FF-D75B26C12043}" type="slidenum">
              <a:t>‹#›</a:t>
            </a:fld>
            <a:endParaRPr/>
          </a:p>
        </p:txBody>
      </p:sp>
      <p:sp>
        <p:nvSpPr>
          <p:cNvPr id="4" name="PlaceHolder 3"/>
          <p:cNvSpPr>
            <a:spLocks noGrp="1"/>
          </p:cNvSpPr>
          <p:nvPr>
            <p:ph type="dt" idx="26"/>
          </p:nvPr>
        </p:nvSpPr>
        <p:spPr/>
        <p:txBody>
          <a:body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re et sous-titre">
    <p:spTree>
      <p:nvGrpSpPr>
        <p:cNvPr id="1" name=""/>
        <p:cNvGrpSpPr/>
        <p:nvPr/>
      </p:nvGrpSpPr>
      <p:grpSpPr>
        <a:xfrm>
          <a:off x="0" y="0"/>
          <a:ext cx="0" cy="0"/>
          <a:chOff x="0" y="0"/>
          <a:chExt cx="0" cy="0"/>
        </a:xfrm>
      </p:grpSpPr>
      <p:sp>
        <p:nvSpPr>
          <p:cNvPr id="2" name="PlaceHolder 1"/>
          <p:cNvSpPr>
            <a:spLocks noGrp="1"/>
          </p:cNvSpPr>
          <p:nvPr>
            <p:ph type="sldNum" idx="27"/>
          </p:nvPr>
        </p:nvSpPr>
        <p:spPr/>
        <p:txBody>
          <a:bodyPr/>
          <a:lstStyle/>
          <a:p>
            <a:fld id="{090075D7-6223-4182-84BA-537ED8D671EB}" type="slidenum">
              <a:t>‹#›</a:t>
            </a:fld>
            <a:endParaRPr/>
          </a:p>
        </p:txBody>
      </p:sp>
      <p:sp>
        <p:nvSpPr>
          <p:cNvPr id="3" name="PlaceHolder 2"/>
          <p:cNvSpPr>
            <a:spLocks noGrp="1"/>
          </p:cNvSpPr>
          <p:nvPr>
            <p:ph type="dt" idx="28"/>
          </p:nvPr>
        </p:nvSpPr>
        <p:spPr/>
        <p:txBody>
          <a:body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4_Titre et contenu">
    <p:spTree>
      <p:nvGrpSpPr>
        <p:cNvPr id="1" name=""/>
        <p:cNvGrpSpPr/>
        <p:nvPr/>
      </p:nvGrpSpPr>
      <p:grpSpPr>
        <a:xfrm>
          <a:off x="0" y="0"/>
          <a:ext cx="0" cy="0"/>
          <a:chOff x="0" y="0"/>
          <a:chExt cx="0" cy="0"/>
        </a:xfrm>
      </p:grpSpPr>
      <p:sp>
        <p:nvSpPr>
          <p:cNvPr id="2" name="PlaceHolder 1"/>
          <p:cNvSpPr>
            <a:spLocks noGrp="1"/>
          </p:cNvSpPr>
          <p:nvPr>
            <p:ph type="sldNum" idx="29"/>
          </p:nvPr>
        </p:nvSpPr>
        <p:spPr/>
        <p:txBody>
          <a:bodyPr/>
          <a:lstStyle/>
          <a:p>
            <a:fld id="{17220A9A-FD0E-4D1E-9BE5-1F1D5A1CEDCF}" type="slidenum">
              <a:t>‹#›</a:t>
            </a:fld>
            <a:endParaRPr/>
          </a:p>
        </p:txBody>
      </p:sp>
      <p:sp>
        <p:nvSpPr>
          <p:cNvPr id="3" name="PlaceHolder 2"/>
          <p:cNvSpPr>
            <a:spLocks noGrp="1"/>
          </p:cNvSpPr>
          <p:nvPr>
            <p:ph type="dt" idx="30"/>
          </p:nvPr>
        </p:nvSpPr>
        <p:spPr/>
        <p:txBody>
          <a:body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4_Chapitre">
    <p:spTree>
      <p:nvGrpSpPr>
        <p:cNvPr id="1" name=""/>
        <p:cNvGrpSpPr/>
        <p:nvPr/>
      </p:nvGrpSpPr>
      <p:grpSpPr>
        <a:xfrm>
          <a:off x="0" y="0"/>
          <a:ext cx="0" cy="0"/>
          <a:chOff x="0" y="0"/>
          <a:chExt cx="0" cy="0"/>
        </a:xfrm>
      </p:grpSpPr>
      <p:sp>
        <p:nvSpPr>
          <p:cNvPr id="2" name="PlaceHolder 1"/>
          <p:cNvSpPr>
            <a:spLocks noGrp="1"/>
          </p:cNvSpPr>
          <p:nvPr>
            <p:ph type="sldNum" idx="31"/>
          </p:nvPr>
        </p:nvSpPr>
        <p:spPr/>
        <p:txBody>
          <a:bodyPr/>
          <a:lstStyle/>
          <a:p>
            <a:fld id="{69D7DD19-0D71-4A67-927A-C1742EAD1187}" type="slidenum">
              <a:t>‹#›</a:t>
            </a:fld>
            <a:endParaRPr/>
          </a:p>
        </p:txBody>
      </p:sp>
      <p:sp>
        <p:nvSpPr>
          <p:cNvPr id="3" name="PlaceHolder 2"/>
          <p:cNvSpPr>
            <a:spLocks noGrp="1"/>
          </p:cNvSpPr>
          <p:nvPr>
            <p:ph type="dt" idx="32"/>
          </p:nvPr>
        </p:nvSpPr>
        <p:spPr/>
        <p:txBody>
          <a:body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4_Titre et textes 3 colonnes">
    <p:spTree>
      <p:nvGrpSpPr>
        <p:cNvPr id="1" name=""/>
        <p:cNvGrpSpPr/>
        <p:nvPr/>
      </p:nvGrpSpPr>
      <p:grpSpPr>
        <a:xfrm>
          <a:off x="0" y="0"/>
          <a:ext cx="0" cy="0"/>
          <a:chOff x="0" y="0"/>
          <a:chExt cx="0" cy="0"/>
        </a:xfrm>
      </p:grpSpPr>
      <p:sp>
        <p:nvSpPr>
          <p:cNvPr id="2" name="PlaceHolder 1"/>
          <p:cNvSpPr>
            <a:spLocks noGrp="1"/>
          </p:cNvSpPr>
          <p:nvPr>
            <p:ph type="sldNum" idx="33"/>
          </p:nvPr>
        </p:nvSpPr>
        <p:spPr/>
        <p:txBody>
          <a:bodyPr/>
          <a:lstStyle/>
          <a:p>
            <a:fld id="{F3E65881-2954-448D-8C31-7496A0D2AB58}" type="slidenum">
              <a:t>‹#›</a:t>
            </a:fld>
            <a:endParaRPr/>
          </a:p>
        </p:txBody>
      </p:sp>
      <p:sp>
        <p:nvSpPr>
          <p:cNvPr id="3" name="PlaceHolder 2"/>
          <p:cNvSpPr>
            <a:spLocks noGrp="1"/>
          </p:cNvSpPr>
          <p:nvPr>
            <p:ph type="dt" idx="34"/>
          </p:nvPr>
        </p:nvSpPr>
        <p:spPr/>
        <p:txBody>
          <a:body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PlaceHolder 1"/>
          <p:cNvSpPr>
            <a:spLocks noGrp="1"/>
          </p:cNvSpPr>
          <p:nvPr>
            <p:ph type="sldNum" idx="35"/>
          </p:nvPr>
        </p:nvSpPr>
        <p:spPr/>
        <p:txBody>
          <a:bodyPr/>
          <a:lstStyle/>
          <a:p>
            <a:fld id="{BF954F11-3846-44DB-9B47-AC5C10EAB7DE}" type="slidenum">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5364400D-1A9E-42A8-8CBD-868B8972336F}" type="datetime1">
              <a:rPr lang="fr-FR" cap="all" smtClean="0"/>
              <a:t>15/01/2026</a:t>
            </a:fld>
            <a:endParaRPr lang="fr-FR" cap="all"/>
          </a:p>
        </p:txBody>
      </p:sp>
      <p:sp>
        <p:nvSpPr>
          <p:cNvPr id="10" name="Espace réservé du numéro de diapositive 7">
            <a:extLst>
              <a:ext uri="{FF2B5EF4-FFF2-40B4-BE49-F238E27FC236}">
                <a16:creationId xmlns:a16="http://schemas.microsoft.com/office/drawing/2014/main" id="{18BB1EA6-B51D-8C43-9842-1E89F403ABFA}"/>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a:t>
            </a:fld>
            <a:endParaRPr lang="fr-FR"/>
          </a:p>
        </p:txBody>
      </p:sp>
      <p:sp>
        <p:nvSpPr>
          <p:cNvPr id="7" name="Titre 3"/>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noProof="0" dirty="0"/>
              <a:t>Titre</a:t>
            </a:r>
            <a:endParaRPr lang="fr-FR" dirty="0"/>
          </a:p>
        </p:txBody>
      </p:sp>
      <p:sp>
        <p:nvSpPr>
          <p:cNvPr id="11" name="Espace réservé du contenu 8"/>
          <p:cNvSpPr>
            <a:spLocks noGrp="1"/>
          </p:cNvSpPr>
          <p:nvPr>
            <p:ph sz="quarter" idx="14" hasCustomPrompt="1"/>
          </p:nvPr>
        </p:nvSpPr>
        <p:spPr bwMode="gray">
          <a:xfrm>
            <a:off x="467543" y="1836000"/>
            <a:ext cx="8208914"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2"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42447014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EFA0773D-3F28-40F9-B9EA-54498D76AC91}" type="datetime1">
              <a:rPr lang="fr-FR" cap="all" smtClean="0"/>
              <a:t>15/01/2026</a:t>
            </a:fld>
            <a:endParaRPr lang="fr-FR" cap="all"/>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a:t>
            </a:fld>
            <a:endParaRPr lang="fr-FR"/>
          </a:p>
        </p:txBody>
      </p:sp>
      <p:sp>
        <p:nvSpPr>
          <p:cNvPr id="9" name="Titre 1"/>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dirty="0"/>
              <a:t>Titre</a:t>
            </a:r>
          </a:p>
        </p:txBody>
      </p:sp>
      <p:sp>
        <p:nvSpPr>
          <p:cNvPr id="16"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
        <p:nvSpPr>
          <p:cNvPr id="17" name="Espace réservé du texte 11"/>
          <p:cNvSpPr>
            <a:spLocks noGrp="1"/>
          </p:cNvSpPr>
          <p:nvPr>
            <p:ph type="body" sz="quarter" idx="14" hasCustomPrompt="1"/>
          </p:nvPr>
        </p:nvSpPr>
        <p:spPr bwMode="gray">
          <a:xfrm>
            <a:off x="467543"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8" name="Espace réservé du texte 11"/>
          <p:cNvSpPr>
            <a:spLocks noGrp="1"/>
          </p:cNvSpPr>
          <p:nvPr>
            <p:ph type="body" sz="quarter" idx="15" hasCustomPrompt="1"/>
          </p:nvPr>
        </p:nvSpPr>
        <p:spPr bwMode="gray">
          <a:xfrm>
            <a:off x="3312000"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9" name="Espace réservé du texte 11"/>
          <p:cNvSpPr>
            <a:spLocks noGrp="1"/>
          </p:cNvSpPr>
          <p:nvPr>
            <p:ph type="body" sz="quarter" idx="16" hasCustomPrompt="1"/>
          </p:nvPr>
        </p:nvSpPr>
        <p:spPr bwMode="gray">
          <a:xfrm>
            <a:off x="6156456"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4848378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8471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Titre et textes 3 colonnes">
    <p:spTree>
      <p:nvGrpSpPr>
        <p:cNvPr id="1" name=""/>
        <p:cNvGrpSpPr/>
        <p:nvPr/>
      </p:nvGrpSpPr>
      <p:grpSpPr>
        <a:xfrm>
          <a:off x="0" y="0"/>
          <a:ext cx="0" cy="0"/>
          <a:chOff x="0" y="0"/>
          <a:chExt cx="0" cy="0"/>
        </a:xfrm>
      </p:grpSpPr>
      <p:sp>
        <p:nvSpPr>
          <p:cNvPr id="2" name="PlaceHolder 1"/>
          <p:cNvSpPr>
            <a:spLocks noGrp="1"/>
          </p:cNvSpPr>
          <p:nvPr>
            <p:ph type="sldNum" idx="4"/>
          </p:nvPr>
        </p:nvSpPr>
        <p:spPr/>
        <p:txBody>
          <a:bodyPr/>
          <a:lstStyle/>
          <a:p>
            <a:fld id="{C9AFB94C-DF63-4A2D-A631-D89F1511D20C}" type="slidenum">
              <a:t>‹#›</a:t>
            </a:fld>
            <a:endParaRPr/>
          </a:p>
        </p:txBody>
      </p:sp>
      <p:sp>
        <p:nvSpPr>
          <p:cNvPr id="3" name="PlaceHolder 2"/>
          <p:cNvSpPr>
            <a:spLocks noGrp="1"/>
          </p:cNvSpPr>
          <p:nvPr>
            <p:ph type="dt" idx="5"/>
          </p:nvPr>
        </p:nvSpPr>
        <p:spPr/>
        <p:txBody>
          <a:body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Sommaire">
    <p:spTree>
      <p:nvGrpSpPr>
        <p:cNvPr id="1" name=""/>
        <p:cNvGrpSpPr/>
        <p:nvPr/>
      </p:nvGrpSpPr>
      <p:grpSpPr>
        <a:xfrm>
          <a:off x="0" y="0"/>
          <a:ext cx="0" cy="0"/>
          <a:chOff x="0" y="0"/>
          <a:chExt cx="0" cy="0"/>
        </a:xfrm>
      </p:grpSpPr>
      <p:sp>
        <p:nvSpPr>
          <p:cNvPr id="2" name="PlaceHolder 1"/>
          <p:cNvSpPr>
            <a:spLocks noGrp="1"/>
          </p:cNvSpPr>
          <p:nvPr>
            <p:ph type="sldNum" idx="41"/>
          </p:nvPr>
        </p:nvSpPr>
        <p:spPr/>
        <p:txBody>
          <a:bodyPr/>
          <a:lstStyle/>
          <a:p>
            <a:fld id="{C831638E-D6EA-4325-B53B-4533F0B56414}" type="slidenum">
              <a:t>‹#›</a:t>
            </a:fld>
            <a:endParaRPr/>
          </a:p>
        </p:txBody>
      </p:sp>
      <p:sp>
        <p:nvSpPr>
          <p:cNvPr id="3" name="PlaceHolder 2"/>
          <p:cNvSpPr>
            <a:spLocks noGrp="1"/>
          </p:cNvSpPr>
          <p:nvPr>
            <p:ph type="dt" idx="42"/>
          </p:nvPr>
        </p:nvSpPr>
        <p:spPr/>
        <p:txBody>
          <a:body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Chapitre">
    <p:spTree>
      <p:nvGrpSpPr>
        <p:cNvPr id="1" name=""/>
        <p:cNvGrpSpPr/>
        <p:nvPr/>
      </p:nvGrpSpPr>
      <p:grpSpPr>
        <a:xfrm>
          <a:off x="0" y="0"/>
          <a:ext cx="0" cy="0"/>
          <a:chOff x="0" y="0"/>
          <a:chExt cx="0" cy="0"/>
        </a:xfrm>
      </p:grpSpPr>
      <p:sp>
        <p:nvSpPr>
          <p:cNvPr id="2" name="PlaceHolder 1"/>
          <p:cNvSpPr>
            <a:spLocks noGrp="1"/>
          </p:cNvSpPr>
          <p:nvPr>
            <p:ph type="sldNum" idx="43"/>
          </p:nvPr>
        </p:nvSpPr>
        <p:spPr/>
        <p:txBody>
          <a:bodyPr/>
          <a:lstStyle/>
          <a:p>
            <a:fld id="{8AB778A7-CDB1-4ADE-9AED-817970E341A2}" type="slidenum">
              <a:t>‹#›</a:t>
            </a:fld>
            <a:endParaRPr/>
          </a:p>
        </p:txBody>
      </p:sp>
      <p:sp>
        <p:nvSpPr>
          <p:cNvPr id="3" name="PlaceHolder 2"/>
          <p:cNvSpPr>
            <a:spLocks noGrp="1"/>
          </p:cNvSpPr>
          <p:nvPr>
            <p:ph type="dt" idx="44"/>
          </p:nvPr>
        </p:nvSpPr>
        <p:spPr/>
        <p:txBody>
          <a:body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Titre et textes 3 colonnes">
    <p:spTree>
      <p:nvGrpSpPr>
        <p:cNvPr id="1" name=""/>
        <p:cNvGrpSpPr/>
        <p:nvPr/>
      </p:nvGrpSpPr>
      <p:grpSpPr>
        <a:xfrm>
          <a:off x="0" y="0"/>
          <a:ext cx="0" cy="0"/>
          <a:chOff x="0" y="0"/>
          <a:chExt cx="0" cy="0"/>
        </a:xfrm>
      </p:grpSpPr>
      <p:sp>
        <p:nvSpPr>
          <p:cNvPr id="2" name="PlaceHolder 1"/>
          <p:cNvSpPr>
            <a:spLocks noGrp="1"/>
          </p:cNvSpPr>
          <p:nvPr>
            <p:ph type="sldNum" idx="45"/>
          </p:nvPr>
        </p:nvSpPr>
        <p:spPr/>
        <p:txBody>
          <a:bodyPr/>
          <a:lstStyle/>
          <a:p>
            <a:fld id="{16045FB8-1CBA-4988-A06B-1FC6699C8D2B}" type="slidenum">
              <a:t>‹#›</a:t>
            </a:fld>
            <a:endParaRPr/>
          </a:p>
        </p:txBody>
      </p:sp>
      <p:sp>
        <p:nvSpPr>
          <p:cNvPr id="3" name="PlaceHolder 2"/>
          <p:cNvSpPr>
            <a:spLocks noGrp="1"/>
          </p:cNvSpPr>
          <p:nvPr>
            <p:ph type="dt" idx="46"/>
          </p:nvPr>
        </p:nvSpPr>
        <p:spPr/>
        <p:txBody>
          <a:body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Titre et contenu">
    <p:spTree>
      <p:nvGrpSpPr>
        <p:cNvPr id="1" name=""/>
        <p:cNvGrpSpPr/>
        <p:nvPr/>
      </p:nvGrpSpPr>
      <p:grpSpPr>
        <a:xfrm>
          <a:off x="0" y="0"/>
          <a:ext cx="0" cy="0"/>
          <a:chOff x="0" y="0"/>
          <a:chExt cx="0" cy="0"/>
        </a:xfrm>
      </p:grpSpPr>
      <p:sp>
        <p:nvSpPr>
          <p:cNvPr id="2" name="PlaceHolder 1"/>
          <p:cNvSpPr>
            <a:spLocks noGrp="1"/>
          </p:cNvSpPr>
          <p:nvPr>
            <p:ph type="sldNum" idx="47"/>
          </p:nvPr>
        </p:nvSpPr>
        <p:spPr/>
        <p:txBody>
          <a:bodyPr/>
          <a:lstStyle/>
          <a:p>
            <a:fld id="{EC28BFC4-AFFD-4615-A20C-6EB30EEF59AD}" type="slidenum">
              <a:t>‹#›</a:t>
            </a:fld>
            <a:endParaRPr/>
          </a:p>
        </p:txBody>
      </p:sp>
      <p:sp>
        <p:nvSpPr>
          <p:cNvPr id="3" name="PlaceHolder 2"/>
          <p:cNvSpPr>
            <a:spLocks noGrp="1"/>
          </p:cNvSpPr>
          <p:nvPr>
            <p:ph type="dt" idx="48"/>
          </p:nvPr>
        </p:nvSpPr>
        <p:spPr/>
        <p:txBody>
          <a:body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1_Couverture">
    <p:spTree>
      <p:nvGrpSpPr>
        <p:cNvPr id="1" name=""/>
        <p:cNvGrpSpPr/>
        <p:nvPr/>
      </p:nvGrpSpPr>
      <p:grpSpPr>
        <a:xfrm>
          <a:off x="0" y="0"/>
          <a:ext cx="0" cy="0"/>
          <a:chOff x="0" y="0"/>
          <a:chExt cx="0" cy="0"/>
        </a:xfrm>
      </p:grpSpPr>
      <p:sp>
        <p:nvSpPr>
          <p:cNvPr id="2" name="PlaceHolder 1"/>
          <p:cNvSpPr>
            <a:spLocks noGrp="1"/>
          </p:cNvSpPr>
          <p:nvPr>
            <p:ph type="ftr" idx="49"/>
          </p:nvPr>
        </p:nvSpPr>
        <p:spPr/>
        <p:txBody>
          <a:bodyPr/>
          <a:lstStyle/>
          <a:p>
            <a:r>
              <a:t>Footer</a:t>
            </a:r>
          </a:p>
        </p:txBody>
      </p:sp>
      <p:sp>
        <p:nvSpPr>
          <p:cNvPr id="3" name="PlaceHolder 2"/>
          <p:cNvSpPr>
            <a:spLocks noGrp="1"/>
          </p:cNvSpPr>
          <p:nvPr>
            <p:ph type="sldNum" idx="50"/>
          </p:nvPr>
        </p:nvSpPr>
        <p:spPr/>
        <p:txBody>
          <a:bodyPr/>
          <a:lstStyle/>
          <a:p>
            <a:fld id="{5D143F02-450C-4B56-8FA4-4B8C76B8D007}" type="slidenum">
              <a:t>‹#›</a:t>
            </a:fld>
            <a:endParaRPr/>
          </a:p>
        </p:txBody>
      </p:sp>
      <p:sp>
        <p:nvSpPr>
          <p:cNvPr id="4" name="PlaceHolder 3"/>
          <p:cNvSpPr>
            <a:spLocks noGrp="1"/>
          </p:cNvSpPr>
          <p:nvPr>
            <p:ph type="dt" idx="51"/>
          </p:nvPr>
        </p:nvSpPr>
        <p:spPr/>
        <p:txBody>
          <a:body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1_Titre et contenu">
    <p:spTree>
      <p:nvGrpSpPr>
        <p:cNvPr id="1" name=""/>
        <p:cNvGrpSpPr/>
        <p:nvPr/>
      </p:nvGrpSpPr>
      <p:grpSpPr>
        <a:xfrm>
          <a:off x="0" y="0"/>
          <a:ext cx="0" cy="0"/>
          <a:chOff x="0" y="0"/>
          <a:chExt cx="0" cy="0"/>
        </a:xfrm>
      </p:grpSpPr>
      <p:sp>
        <p:nvSpPr>
          <p:cNvPr id="2" name="PlaceHolder 1"/>
          <p:cNvSpPr>
            <a:spLocks noGrp="1"/>
          </p:cNvSpPr>
          <p:nvPr>
            <p:ph type="sldNum" idx="52"/>
          </p:nvPr>
        </p:nvSpPr>
        <p:spPr/>
        <p:txBody>
          <a:bodyPr/>
          <a:lstStyle/>
          <a:p>
            <a:fld id="{BBAE44CD-CC2A-4ED6-95F6-7DB1379D0F65}" type="slidenum">
              <a:t>‹#›</a:t>
            </a:fld>
            <a:endParaRPr/>
          </a:p>
        </p:txBody>
      </p:sp>
      <p:sp>
        <p:nvSpPr>
          <p:cNvPr id="3" name="PlaceHolder 2"/>
          <p:cNvSpPr>
            <a:spLocks noGrp="1"/>
          </p:cNvSpPr>
          <p:nvPr>
            <p:ph type="dt" idx="53"/>
          </p:nvPr>
        </p:nvSpPr>
        <p:spPr/>
        <p:txBody>
          <a:body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5364400D-1A9E-42A8-8CBD-868B8972336F}" type="datetime1">
              <a:rPr lang="fr-FR" cap="all" smtClean="0"/>
              <a:t>15/01/2026</a:t>
            </a:fld>
            <a:endParaRPr lang="fr-FR" cap="all"/>
          </a:p>
        </p:txBody>
      </p:sp>
      <p:sp>
        <p:nvSpPr>
          <p:cNvPr id="10" name="Espace réservé du numéro de diapositive 7">
            <a:extLst>
              <a:ext uri="{FF2B5EF4-FFF2-40B4-BE49-F238E27FC236}">
                <a16:creationId xmlns:a16="http://schemas.microsoft.com/office/drawing/2014/main" id="{18BB1EA6-B51D-8C43-9842-1E89F403ABFA}"/>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a:t>
            </a:fld>
            <a:endParaRPr lang="fr-FR"/>
          </a:p>
        </p:txBody>
      </p:sp>
      <p:sp>
        <p:nvSpPr>
          <p:cNvPr id="7" name="Titre 3"/>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noProof="0" dirty="0"/>
              <a:t>Titre</a:t>
            </a:r>
            <a:endParaRPr lang="fr-FR" dirty="0"/>
          </a:p>
        </p:txBody>
      </p:sp>
      <p:sp>
        <p:nvSpPr>
          <p:cNvPr id="11" name="Espace réservé du contenu 8"/>
          <p:cNvSpPr>
            <a:spLocks noGrp="1"/>
          </p:cNvSpPr>
          <p:nvPr>
            <p:ph sz="quarter" idx="14" hasCustomPrompt="1"/>
          </p:nvPr>
        </p:nvSpPr>
        <p:spPr bwMode="gray">
          <a:xfrm>
            <a:off x="467543" y="1836000"/>
            <a:ext cx="8208914"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2"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741098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1_Chapitre">
    <p:spTree>
      <p:nvGrpSpPr>
        <p:cNvPr id="1" name=""/>
        <p:cNvGrpSpPr/>
        <p:nvPr/>
      </p:nvGrpSpPr>
      <p:grpSpPr>
        <a:xfrm>
          <a:off x="0" y="0"/>
          <a:ext cx="0" cy="0"/>
          <a:chOff x="0" y="0"/>
          <a:chExt cx="0" cy="0"/>
        </a:xfrm>
      </p:grpSpPr>
      <p:sp>
        <p:nvSpPr>
          <p:cNvPr id="2" name="PlaceHolder 1"/>
          <p:cNvSpPr>
            <a:spLocks noGrp="1"/>
          </p:cNvSpPr>
          <p:nvPr>
            <p:ph type="sldNum" idx="54"/>
          </p:nvPr>
        </p:nvSpPr>
        <p:spPr/>
        <p:txBody>
          <a:bodyPr/>
          <a:lstStyle/>
          <a:p>
            <a:fld id="{CDCAA2DE-8192-473E-84A1-72F446151E08}" type="slidenum">
              <a:t>‹#›</a:t>
            </a:fld>
            <a:endParaRPr/>
          </a:p>
        </p:txBody>
      </p:sp>
      <p:sp>
        <p:nvSpPr>
          <p:cNvPr id="3" name="PlaceHolder 2"/>
          <p:cNvSpPr>
            <a:spLocks noGrp="1"/>
          </p:cNvSpPr>
          <p:nvPr>
            <p:ph type="dt" idx="55"/>
          </p:nvPr>
        </p:nvSpPr>
        <p:spPr/>
        <p:txBody>
          <a:body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Standard">
    <p:spTree>
      <p:nvGrpSpPr>
        <p:cNvPr id="1" name=""/>
        <p:cNvGrpSpPr/>
        <p:nvPr/>
      </p:nvGrpSpPr>
      <p:grpSpPr>
        <a:xfrm>
          <a:off x="0" y="0"/>
          <a:ext cx="0" cy="0"/>
          <a:chOff x="0" y="0"/>
          <a:chExt cx="0" cy="0"/>
        </a:xfrm>
      </p:grpSpPr>
      <p:sp>
        <p:nvSpPr>
          <p:cNvPr id="2" name="PlaceHolder 1"/>
          <p:cNvSpPr>
            <a:spLocks noGrp="1"/>
          </p:cNvSpPr>
          <p:nvPr>
            <p:ph type="ftr" idx="56"/>
          </p:nvPr>
        </p:nvSpPr>
        <p:spPr/>
        <p:txBody>
          <a:bodyPr/>
          <a:lstStyle/>
          <a:p>
            <a:r>
              <a:t>Footer</a:t>
            </a:r>
          </a:p>
        </p:txBody>
      </p:sp>
      <p:sp>
        <p:nvSpPr>
          <p:cNvPr id="3" name="PlaceHolder 2"/>
          <p:cNvSpPr>
            <a:spLocks noGrp="1"/>
          </p:cNvSpPr>
          <p:nvPr>
            <p:ph type="sldNum" idx="57"/>
          </p:nvPr>
        </p:nvSpPr>
        <p:spPr/>
        <p:txBody>
          <a:bodyPr/>
          <a:lstStyle/>
          <a:p>
            <a:fld id="{0E2B80E4-4F33-4775-8C68-8D0ABA767053}" type="slidenum">
              <a:t>‹#›</a:t>
            </a:fld>
            <a:endParaRPr/>
          </a:p>
        </p:txBody>
      </p:sp>
      <p:sp>
        <p:nvSpPr>
          <p:cNvPr id="4" name="PlaceHolder 3"/>
          <p:cNvSpPr>
            <a:spLocks noGrp="1"/>
          </p:cNvSpPr>
          <p:nvPr>
            <p:ph type="dt" idx="58"/>
          </p:nvPr>
        </p:nvSpPr>
        <p:spPr/>
        <p:txBody>
          <a:body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Standard 1">
    <p:spTree>
      <p:nvGrpSpPr>
        <p:cNvPr id="1" name=""/>
        <p:cNvGrpSpPr/>
        <p:nvPr/>
      </p:nvGrpSpPr>
      <p:grpSpPr>
        <a:xfrm>
          <a:off x="0" y="0"/>
          <a:ext cx="0" cy="0"/>
          <a:chOff x="0" y="0"/>
          <a:chExt cx="0" cy="0"/>
        </a:xfrm>
      </p:grpSpPr>
      <p:sp>
        <p:nvSpPr>
          <p:cNvPr id="2" name="PlaceHolder 1"/>
          <p:cNvSpPr>
            <a:spLocks noGrp="1"/>
          </p:cNvSpPr>
          <p:nvPr>
            <p:ph type="sldNum" idx="59"/>
          </p:nvPr>
        </p:nvSpPr>
        <p:spPr/>
        <p:txBody>
          <a:bodyPr/>
          <a:lstStyle/>
          <a:p>
            <a:fld id="{B4FC7BB0-7A76-4CD8-A423-9AC483E4D4EB}" type="slidenum">
              <a:t>‹#›</a:t>
            </a:fld>
            <a:endParaRPr/>
          </a:p>
        </p:txBody>
      </p:sp>
      <p:sp>
        <p:nvSpPr>
          <p:cNvPr id="3" name="PlaceHolder 2"/>
          <p:cNvSpPr>
            <a:spLocks noGrp="1"/>
          </p:cNvSpPr>
          <p:nvPr>
            <p:ph type="dt" idx="60"/>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2_Couverture">
    <p:spTree>
      <p:nvGrpSpPr>
        <p:cNvPr id="1" name=""/>
        <p:cNvGrpSpPr/>
        <p:nvPr/>
      </p:nvGrpSpPr>
      <p:grpSpPr>
        <a:xfrm>
          <a:off x="0" y="0"/>
          <a:ext cx="0" cy="0"/>
          <a:chOff x="0" y="0"/>
          <a:chExt cx="0" cy="0"/>
        </a:xfrm>
      </p:grpSpPr>
      <p:sp>
        <p:nvSpPr>
          <p:cNvPr id="2" name="PlaceHolder 1"/>
          <p:cNvSpPr>
            <a:spLocks noGrp="1"/>
          </p:cNvSpPr>
          <p:nvPr>
            <p:ph type="ftr" idx="6"/>
          </p:nvPr>
        </p:nvSpPr>
        <p:spPr/>
        <p:txBody>
          <a:bodyPr/>
          <a:lstStyle/>
          <a:p>
            <a:r>
              <a:t>Footer</a:t>
            </a:r>
          </a:p>
        </p:txBody>
      </p:sp>
      <p:sp>
        <p:nvSpPr>
          <p:cNvPr id="3" name="PlaceHolder 2"/>
          <p:cNvSpPr>
            <a:spLocks noGrp="1"/>
          </p:cNvSpPr>
          <p:nvPr>
            <p:ph type="sldNum" idx="7"/>
          </p:nvPr>
        </p:nvSpPr>
        <p:spPr/>
        <p:txBody>
          <a:bodyPr/>
          <a:lstStyle/>
          <a:p>
            <a:fld id="{AC9C075A-8B3D-47D9-8381-CEF83A03B3CC}" type="slidenum">
              <a:t>‹#›</a:t>
            </a:fld>
            <a:endParaRPr/>
          </a:p>
        </p:txBody>
      </p:sp>
      <p:sp>
        <p:nvSpPr>
          <p:cNvPr id="4" name="PlaceHolder 3"/>
          <p:cNvSpPr>
            <a:spLocks noGrp="1"/>
          </p:cNvSpPr>
          <p:nvPr>
            <p:ph type="dt" idx="8"/>
          </p:nvPr>
        </p:nvSpPr>
        <p:spPr/>
        <p:txBody>
          <a:body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Standard 2">
    <p:spTree>
      <p:nvGrpSpPr>
        <p:cNvPr id="1" name=""/>
        <p:cNvGrpSpPr/>
        <p:nvPr/>
      </p:nvGrpSpPr>
      <p:grpSpPr>
        <a:xfrm>
          <a:off x="0" y="0"/>
          <a:ext cx="0" cy="0"/>
          <a:chOff x="0" y="0"/>
          <a:chExt cx="0" cy="0"/>
        </a:xfrm>
      </p:grpSpPr>
      <p:sp>
        <p:nvSpPr>
          <p:cNvPr id="2" name="PlaceHolder 1"/>
          <p:cNvSpPr>
            <a:spLocks noGrp="1"/>
          </p:cNvSpPr>
          <p:nvPr>
            <p:ph type="ftr" idx="61"/>
          </p:nvPr>
        </p:nvSpPr>
        <p:spPr/>
        <p:txBody>
          <a:bodyPr/>
          <a:lstStyle/>
          <a:p>
            <a:r>
              <a:t>Footer</a:t>
            </a:r>
          </a:p>
        </p:txBody>
      </p:sp>
      <p:sp>
        <p:nvSpPr>
          <p:cNvPr id="3" name="PlaceHolder 2"/>
          <p:cNvSpPr>
            <a:spLocks noGrp="1"/>
          </p:cNvSpPr>
          <p:nvPr>
            <p:ph type="sldNum" idx="62"/>
          </p:nvPr>
        </p:nvSpPr>
        <p:spPr/>
        <p:txBody>
          <a:bodyPr/>
          <a:lstStyle/>
          <a:p>
            <a:fld id="{4EF8F930-9A67-408F-B9D3-7920E13E6A62}" type="slidenum">
              <a:t>‹#›</a:t>
            </a:fld>
            <a:endParaRPr/>
          </a:p>
        </p:txBody>
      </p:sp>
      <p:sp>
        <p:nvSpPr>
          <p:cNvPr id="4" name="PlaceHolder 3"/>
          <p:cNvSpPr>
            <a:spLocks noGrp="1"/>
          </p:cNvSpPr>
          <p:nvPr>
            <p:ph type="dt" idx="63"/>
          </p:nvPr>
        </p:nvSpPr>
        <p:spPr/>
        <p:txBody>
          <a:body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Standard 3">
    <p:spTree>
      <p:nvGrpSpPr>
        <p:cNvPr id="1" name=""/>
        <p:cNvGrpSpPr/>
        <p:nvPr/>
      </p:nvGrpSpPr>
      <p:grpSpPr>
        <a:xfrm>
          <a:off x="0" y="0"/>
          <a:ext cx="0" cy="0"/>
          <a:chOff x="0" y="0"/>
          <a:chExt cx="0" cy="0"/>
        </a:xfrm>
      </p:grpSpPr>
      <p:sp>
        <p:nvSpPr>
          <p:cNvPr id="2" name="PlaceHolder 1"/>
          <p:cNvSpPr>
            <a:spLocks noGrp="1"/>
          </p:cNvSpPr>
          <p:nvPr>
            <p:ph type="sldNum" idx="64"/>
          </p:nvPr>
        </p:nvSpPr>
        <p:spPr/>
        <p:txBody>
          <a:bodyPr/>
          <a:lstStyle/>
          <a:p>
            <a:fld id="{F4CE13E0-FD0C-4E8D-8465-E8030CD7B69F}" type="slidenum">
              <a:t>‹#›</a:t>
            </a:fld>
            <a:endParaRPr/>
          </a:p>
        </p:txBody>
      </p:sp>
      <p:sp>
        <p:nvSpPr>
          <p:cNvPr id="3" name="PlaceHolder 2"/>
          <p:cNvSpPr>
            <a:spLocks noGrp="1"/>
          </p:cNvSpPr>
          <p:nvPr>
            <p:ph type="dt" idx="65"/>
          </p:nvPr>
        </p:nvSpPr>
        <p:spPr/>
        <p:txBody>
          <a:body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Standard 4">
    <p:spTree>
      <p:nvGrpSpPr>
        <p:cNvPr id="1" name=""/>
        <p:cNvGrpSpPr/>
        <p:nvPr/>
      </p:nvGrpSpPr>
      <p:grpSpPr>
        <a:xfrm>
          <a:off x="0" y="0"/>
          <a:ext cx="0" cy="0"/>
          <a:chOff x="0" y="0"/>
          <a:chExt cx="0" cy="0"/>
        </a:xfrm>
      </p:grpSpPr>
      <p:sp>
        <p:nvSpPr>
          <p:cNvPr id="2" name="PlaceHolder 1"/>
          <p:cNvSpPr>
            <a:spLocks noGrp="1"/>
          </p:cNvSpPr>
          <p:nvPr>
            <p:ph type="sldNum" idx="66"/>
          </p:nvPr>
        </p:nvSpPr>
        <p:spPr/>
        <p:txBody>
          <a:bodyPr/>
          <a:lstStyle/>
          <a:p>
            <a:fld id="{5B21A9EC-05DF-4395-84B8-211F204EA9BF}" type="slidenum">
              <a:t>‹#›</a:t>
            </a:fld>
            <a:endParaRPr/>
          </a:p>
        </p:txBody>
      </p:sp>
      <p:sp>
        <p:nvSpPr>
          <p:cNvPr id="3" name="PlaceHolder 2"/>
          <p:cNvSpPr>
            <a:spLocks noGrp="1"/>
          </p:cNvSpPr>
          <p:nvPr>
            <p:ph type="dt" idx="67"/>
          </p:nvPr>
        </p:nvSpPr>
        <p:spPr/>
        <p:txBody>
          <a:body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Standard 5">
    <p:spTree>
      <p:nvGrpSpPr>
        <p:cNvPr id="1" name=""/>
        <p:cNvGrpSpPr/>
        <p:nvPr/>
      </p:nvGrpSpPr>
      <p:grpSpPr>
        <a:xfrm>
          <a:off x="0" y="0"/>
          <a:ext cx="0" cy="0"/>
          <a:chOff x="0" y="0"/>
          <a:chExt cx="0" cy="0"/>
        </a:xfrm>
      </p:grpSpPr>
      <p:sp>
        <p:nvSpPr>
          <p:cNvPr id="2" name="PlaceHolder 1"/>
          <p:cNvSpPr>
            <a:spLocks noGrp="1"/>
          </p:cNvSpPr>
          <p:nvPr>
            <p:ph type="sldNum" idx="68"/>
          </p:nvPr>
        </p:nvSpPr>
        <p:spPr/>
        <p:txBody>
          <a:bodyPr/>
          <a:lstStyle/>
          <a:p>
            <a:fld id="{D44FB038-DC06-4428-A6FB-DD234C3FDB96}" type="slidenum">
              <a:t>‹#›</a:t>
            </a:fld>
            <a:endParaRPr/>
          </a:p>
        </p:txBody>
      </p:sp>
      <p:sp>
        <p:nvSpPr>
          <p:cNvPr id="3" name="PlaceHolder 2"/>
          <p:cNvSpPr>
            <a:spLocks noGrp="1"/>
          </p:cNvSpPr>
          <p:nvPr>
            <p:ph type="dt" idx="69"/>
          </p:nvPr>
        </p:nvSpPr>
        <p:spPr/>
        <p:txBody>
          <a:body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Standard 6">
    <p:spTree>
      <p:nvGrpSpPr>
        <p:cNvPr id="1" name=""/>
        <p:cNvGrpSpPr/>
        <p:nvPr/>
      </p:nvGrpSpPr>
      <p:grpSpPr>
        <a:xfrm>
          <a:off x="0" y="0"/>
          <a:ext cx="0" cy="0"/>
          <a:chOff x="0" y="0"/>
          <a:chExt cx="0" cy="0"/>
        </a:xfrm>
      </p:grpSpPr>
      <p:sp>
        <p:nvSpPr>
          <p:cNvPr id="2" name="PlaceHolder 1"/>
          <p:cNvSpPr>
            <a:spLocks noGrp="1"/>
          </p:cNvSpPr>
          <p:nvPr>
            <p:ph type="ftr" idx="70"/>
          </p:nvPr>
        </p:nvSpPr>
        <p:spPr/>
        <p:txBody>
          <a:bodyPr/>
          <a:lstStyle/>
          <a:p>
            <a:r>
              <a:t>Footer</a:t>
            </a:r>
          </a:p>
        </p:txBody>
      </p:sp>
      <p:sp>
        <p:nvSpPr>
          <p:cNvPr id="3" name="PlaceHolder 2"/>
          <p:cNvSpPr>
            <a:spLocks noGrp="1"/>
          </p:cNvSpPr>
          <p:nvPr>
            <p:ph type="sldNum" idx="71"/>
          </p:nvPr>
        </p:nvSpPr>
        <p:spPr/>
        <p:txBody>
          <a:bodyPr/>
          <a:lstStyle/>
          <a:p>
            <a:fld id="{D1704935-1B37-4EC0-A082-65683C281964}" type="slidenum">
              <a:t>‹#›</a:t>
            </a:fld>
            <a:endParaRPr/>
          </a:p>
        </p:txBody>
      </p:sp>
      <p:sp>
        <p:nvSpPr>
          <p:cNvPr id="4" name="PlaceHolder 3"/>
          <p:cNvSpPr>
            <a:spLocks noGrp="1"/>
          </p:cNvSpPr>
          <p:nvPr>
            <p:ph type="dt" idx="72"/>
          </p:nvPr>
        </p:nvSpPr>
        <p:spPr/>
        <p:txBody>
          <a:body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Standard 7">
    <p:spTree>
      <p:nvGrpSpPr>
        <p:cNvPr id="1" name=""/>
        <p:cNvGrpSpPr/>
        <p:nvPr/>
      </p:nvGrpSpPr>
      <p:grpSpPr>
        <a:xfrm>
          <a:off x="0" y="0"/>
          <a:ext cx="0" cy="0"/>
          <a:chOff x="0" y="0"/>
          <a:chExt cx="0" cy="0"/>
        </a:xfrm>
      </p:grpSpPr>
      <p:sp>
        <p:nvSpPr>
          <p:cNvPr id="2" name="PlaceHolder 1"/>
          <p:cNvSpPr>
            <a:spLocks noGrp="1"/>
          </p:cNvSpPr>
          <p:nvPr>
            <p:ph type="sldNum" idx="73"/>
          </p:nvPr>
        </p:nvSpPr>
        <p:spPr/>
        <p:txBody>
          <a:bodyPr/>
          <a:lstStyle/>
          <a:p>
            <a:fld id="{49D266CF-9E9E-4809-BA04-B1B3CB830920}" type="slidenum">
              <a:t>‹#›</a:t>
            </a:fld>
            <a:endParaRPr/>
          </a:p>
        </p:txBody>
      </p:sp>
      <p:sp>
        <p:nvSpPr>
          <p:cNvPr id="3" name="PlaceHolder 2"/>
          <p:cNvSpPr>
            <a:spLocks noGrp="1"/>
          </p:cNvSpPr>
          <p:nvPr>
            <p:ph type="dt" idx="74"/>
          </p:nvPr>
        </p:nvSpPr>
        <p:spPr/>
        <p:txBody>
          <a:body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Standard 8">
    <p:spTree>
      <p:nvGrpSpPr>
        <p:cNvPr id="1" name=""/>
        <p:cNvGrpSpPr/>
        <p:nvPr/>
      </p:nvGrpSpPr>
      <p:grpSpPr>
        <a:xfrm>
          <a:off x="0" y="0"/>
          <a:ext cx="0" cy="0"/>
          <a:chOff x="0" y="0"/>
          <a:chExt cx="0" cy="0"/>
        </a:xfrm>
      </p:grpSpPr>
      <p:sp>
        <p:nvSpPr>
          <p:cNvPr id="2" name="PlaceHolder 1"/>
          <p:cNvSpPr>
            <a:spLocks noGrp="1"/>
          </p:cNvSpPr>
          <p:nvPr>
            <p:ph type="sldNum" idx="75"/>
          </p:nvPr>
        </p:nvSpPr>
        <p:spPr/>
        <p:txBody>
          <a:bodyPr/>
          <a:lstStyle/>
          <a:p>
            <a:fld id="{97C34F75-6DB1-4CE5-A1B0-410B0531CC5E}" type="slidenum">
              <a:t>‹#›</a:t>
            </a:fld>
            <a:endParaRPr/>
          </a:p>
        </p:txBody>
      </p:sp>
      <p:sp>
        <p:nvSpPr>
          <p:cNvPr id="3" name="PlaceHolder 2"/>
          <p:cNvSpPr>
            <a:spLocks noGrp="1"/>
          </p:cNvSpPr>
          <p:nvPr>
            <p:ph type="dt" idx="76"/>
          </p:nvPr>
        </p:nvSpPr>
        <p:spPr/>
        <p:txBody>
          <a:body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Standard 9">
    <p:spTree>
      <p:nvGrpSpPr>
        <p:cNvPr id="1" name=""/>
        <p:cNvGrpSpPr/>
        <p:nvPr/>
      </p:nvGrpSpPr>
      <p:grpSpPr>
        <a:xfrm>
          <a:off x="0" y="0"/>
          <a:ext cx="0" cy="0"/>
          <a:chOff x="0" y="0"/>
          <a:chExt cx="0" cy="0"/>
        </a:xfrm>
      </p:grpSpPr>
      <p:sp>
        <p:nvSpPr>
          <p:cNvPr id="2" name="PlaceHolder 1"/>
          <p:cNvSpPr>
            <a:spLocks noGrp="1"/>
          </p:cNvSpPr>
          <p:nvPr>
            <p:ph type="sldNum" idx="77"/>
          </p:nvPr>
        </p:nvSpPr>
        <p:spPr/>
        <p:txBody>
          <a:bodyPr/>
          <a:lstStyle/>
          <a:p>
            <a:fld id="{B53B2650-9C25-4082-A853-E79D5D6D33FF}" type="slidenum">
              <a:t>‹#›</a:t>
            </a:fld>
            <a:endParaRPr/>
          </a:p>
        </p:txBody>
      </p:sp>
      <p:sp>
        <p:nvSpPr>
          <p:cNvPr id="3" name="PlaceHolder 2"/>
          <p:cNvSpPr>
            <a:spLocks noGrp="1"/>
          </p:cNvSpPr>
          <p:nvPr>
            <p:ph type="dt" idx="78"/>
          </p:nvPr>
        </p:nvSpPr>
        <p:spPr/>
        <p:txBody>
          <a:body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Standard 10">
    <p:spTree>
      <p:nvGrpSpPr>
        <p:cNvPr id="1" name=""/>
        <p:cNvGrpSpPr/>
        <p:nvPr/>
      </p:nvGrpSpPr>
      <p:grpSpPr>
        <a:xfrm>
          <a:off x="0" y="0"/>
          <a:ext cx="0" cy="0"/>
          <a:chOff x="0" y="0"/>
          <a:chExt cx="0" cy="0"/>
        </a:xfrm>
      </p:grpSpPr>
      <p:sp>
        <p:nvSpPr>
          <p:cNvPr id="2" name="PlaceHolder 1"/>
          <p:cNvSpPr>
            <a:spLocks noGrp="1"/>
          </p:cNvSpPr>
          <p:nvPr>
            <p:ph type="ftr" idx="79"/>
          </p:nvPr>
        </p:nvSpPr>
        <p:spPr/>
        <p:txBody>
          <a:bodyPr/>
          <a:lstStyle/>
          <a:p>
            <a:r>
              <a:t>Footer</a:t>
            </a:r>
          </a:p>
        </p:txBody>
      </p:sp>
      <p:sp>
        <p:nvSpPr>
          <p:cNvPr id="3" name="PlaceHolder 2"/>
          <p:cNvSpPr>
            <a:spLocks noGrp="1"/>
          </p:cNvSpPr>
          <p:nvPr>
            <p:ph type="sldNum" idx="80"/>
          </p:nvPr>
        </p:nvSpPr>
        <p:spPr/>
        <p:txBody>
          <a:bodyPr/>
          <a:lstStyle/>
          <a:p>
            <a:fld id="{4A1FDC5A-2C7F-415D-8C6C-08D9BB4BAF81}" type="slidenum">
              <a:t>‹#›</a:t>
            </a:fld>
            <a:endParaRPr/>
          </a:p>
        </p:txBody>
      </p:sp>
      <p:sp>
        <p:nvSpPr>
          <p:cNvPr id="4" name="PlaceHolder 3"/>
          <p:cNvSpPr>
            <a:spLocks noGrp="1"/>
          </p:cNvSpPr>
          <p:nvPr>
            <p:ph type="dt" idx="81"/>
          </p:nvPr>
        </p:nvSpPr>
        <p:spPr/>
        <p:txBody>
          <a:body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Standard 11">
    <p:spTree>
      <p:nvGrpSpPr>
        <p:cNvPr id="1" name=""/>
        <p:cNvGrpSpPr/>
        <p:nvPr/>
      </p:nvGrpSpPr>
      <p:grpSpPr>
        <a:xfrm>
          <a:off x="0" y="0"/>
          <a:ext cx="0" cy="0"/>
          <a:chOff x="0" y="0"/>
          <a:chExt cx="0" cy="0"/>
        </a:xfrm>
      </p:grpSpPr>
      <p:sp>
        <p:nvSpPr>
          <p:cNvPr id="2" name="PlaceHolder 1"/>
          <p:cNvSpPr>
            <a:spLocks noGrp="1"/>
          </p:cNvSpPr>
          <p:nvPr>
            <p:ph type="sldNum" idx="82"/>
          </p:nvPr>
        </p:nvSpPr>
        <p:spPr/>
        <p:txBody>
          <a:bodyPr/>
          <a:lstStyle/>
          <a:p>
            <a:fld id="{C3BD41FF-BB90-4E57-9D6E-589D607419E9}" type="slidenum">
              <a:t>‹#›</a:t>
            </a:fld>
            <a:endParaRPr/>
          </a:p>
        </p:txBody>
      </p:sp>
      <p:sp>
        <p:nvSpPr>
          <p:cNvPr id="3" name="PlaceHolder 2"/>
          <p:cNvSpPr>
            <a:spLocks noGrp="1"/>
          </p:cNvSpPr>
          <p:nvPr>
            <p:ph type="dt" idx="83"/>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2_Titre et contenu">
    <p:spTree>
      <p:nvGrpSpPr>
        <p:cNvPr id="1" name=""/>
        <p:cNvGrpSpPr/>
        <p:nvPr/>
      </p:nvGrpSpPr>
      <p:grpSpPr>
        <a:xfrm>
          <a:off x="0" y="0"/>
          <a:ext cx="0" cy="0"/>
          <a:chOff x="0" y="0"/>
          <a:chExt cx="0" cy="0"/>
        </a:xfrm>
      </p:grpSpPr>
      <p:sp>
        <p:nvSpPr>
          <p:cNvPr id="2" name="PlaceHolder 1"/>
          <p:cNvSpPr>
            <a:spLocks noGrp="1"/>
          </p:cNvSpPr>
          <p:nvPr>
            <p:ph type="sldNum" idx="9"/>
          </p:nvPr>
        </p:nvSpPr>
        <p:spPr/>
        <p:txBody>
          <a:bodyPr/>
          <a:lstStyle/>
          <a:p>
            <a:fld id="{4FEB19B8-486A-4B11-9C1F-8E022A2949E6}" type="slidenum">
              <a:t>‹#›</a:t>
            </a:fld>
            <a:endParaRPr/>
          </a:p>
        </p:txBody>
      </p:sp>
      <p:sp>
        <p:nvSpPr>
          <p:cNvPr id="3" name="PlaceHolder 2"/>
          <p:cNvSpPr>
            <a:spLocks noGrp="1"/>
          </p:cNvSpPr>
          <p:nvPr>
            <p:ph type="dt" idx="10"/>
          </p:nvPr>
        </p:nvSpPr>
        <p:spPr/>
        <p:txBody>
          <a:body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Standard 12">
    <p:spTree>
      <p:nvGrpSpPr>
        <p:cNvPr id="1" name=""/>
        <p:cNvGrpSpPr/>
        <p:nvPr/>
      </p:nvGrpSpPr>
      <p:grpSpPr>
        <a:xfrm>
          <a:off x="0" y="0"/>
          <a:ext cx="0" cy="0"/>
          <a:chOff x="0" y="0"/>
          <a:chExt cx="0" cy="0"/>
        </a:xfrm>
      </p:grpSpPr>
      <p:sp>
        <p:nvSpPr>
          <p:cNvPr id="2" name="PlaceHolder 1"/>
          <p:cNvSpPr>
            <a:spLocks noGrp="1"/>
          </p:cNvSpPr>
          <p:nvPr>
            <p:ph type="sldNum" idx="84"/>
          </p:nvPr>
        </p:nvSpPr>
        <p:spPr/>
        <p:txBody>
          <a:bodyPr/>
          <a:lstStyle/>
          <a:p>
            <a:fld id="{2C914471-E453-4D73-82A1-461CE687761D}" type="slidenum">
              <a:t>‹#›</a:t>
            </a:fld>
            <a:endParaRPr/>
          </a:p>
        </p:txBody>
      </p:sp>
      <p:sp>
        <p:nvSpPr>
          <p:cNvPr id="3" name="PlaceHolder 2"/>
          <p:cNvSpPr>
            <a:spLocks noGrp="1"/>
          </p:cNvSpPr>
          <p:nvPr>
            <p:ph type="dt" idx="85"/>
          </p:nvPr>
        </p:nvSpPr>
        <p:spPr/>
        <p:txBody>
          <a:body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Standard 13">
    <p:spTree>
      <p:nvGrpSpPr>
        <p:cNvPr id="1" name=""/>
        <p:cNvGrpSpPr/>
        <p:nvPr/>
      </p:nvGrpSpPr>
      <p:grpSpPr>
        <a:xfrm>
          <a:off x="0" y="0"/>
          <a:ext cx="0" cy="0"/>
          <a:chOff x="0" y="0"/>
          <a:chExt cx="0" cy="0"/>
        </a:xfrm>
      </p:grpSpPr>
      <p:sp>
        <p:nvSpPr>
          <p:cNvPr id="2" name="PlaceHolder 1"/>
          <p:cNvSpPr>
            <a:spLocks noGrp="1"/>
          </p:cNvSpPr>
          <p:nvPr>
            <p:ph type="sldNum" idx="86"/>
          </p:nvPr>
        </p:nvSpPr>
        <p:spPr/>
        <p:txBody>
          <a:bodyPr/>
          <a:lstStyle/>
          <a:p>
            <a:fld id="{57E98079-961C-4EC7-8416-70AE47949086}" type="slidenum">
              <a:t>‹#›</a:t>
            </a:fld>
            <a:endParaRPr/>
          </a:p>
        </p:txBody>
      </p:sp>
      <p:sp>
        <p:nvSpPr>
          <p:cNvPr id="3" name="PlaceHolder 2"/>
          <p:cNvSpPr>
            <a:spLocks noGrp="1"/>
          </p:cNvSpPr>
          <p:nvPr>
            <p:ph type="dt" idx="87"/>
          </p:nvPr>
        </p:nvSpPr>
        <p:spPr/>
        <p:txBody>
          <a:body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Standard 14">
    <p:spTree>
      <p:nvGrpSpPr>
        <p:cNvPr id="1" name=""/>
        <p:cNvGrpSpPr/>
        <p:nvPr/>
      </p:nvGrpSpPr>
      <p:grpSpPr>
        <a:xfrm>
          <a:off x="0" y="0"/>
          <a:ext cx="0" cy="0"/>
          <a:chOff x="0" y="0"/>
          <a:chExt cx="0" cy="0"/>
        </a:xfrm>
      </p:grpSpPr>
      <p:sp>
        <p:nvSpPr>
          <p:cNvPr id="2" name="PlaceHolder 1"/>
          <p:cNvSpPr>
            <a:spLocks noGrp="1"/>
          </p:cNvSpPr>
          <p:nvPr>
            <p:ph type="sldNum" idx="88"/>
          </p:nvPr>
        </p:nvSpPr>
        <p:spPr/>
        <p:txBody>
          <a:bodyPr/>
          <a:lstStyle/>
          <a:p>
            <a:fld id="{539F49E9-DB65-4B38-B3F2-87F6E1F72D66}" type="slidenum">
              <a:t>‹#›</a:t>
            </a:fld>
            <a:endParaRPr/>
          </a:p>
        </p:txBody>
      </p:sp>
      <p:sp>
        <p:nvSpPr>
          <p:cNvPr id="3" name="PlaceHolder 2"/>
          <p:cNvSpPr>
            <a:spLocks noGrp="1"/>
          </p:cNvSpPr>
          <p:nvPr>
            <p:ph type="dt" idx="89"/>
          </p:nvPr>
        </p:nvSpPr>
        <p:spPr/>
        <p:txBody>
          <a:body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Standard 15">
    <p:spTree>
      <p:nvGrpSpPr>
        <p:cNvPr id="1" name=""/>
        <p:cNvGrpSpPr/>
        <p:nvPr/>
      </p:nvGrpSpPr>
      <p:grpSpPr>
        <a:xfrm>
          <a:off x="0" y="0"/>
          <a:ext cx="0" cy="0"/>
          <a:chOff x="0" y="0"/>
          <a:chExt cx="0" cy="0"/>
        </a:xfrm>
      </p:grpSpPr>
      <p:sp>
        <p:nvSpPr>
          <p:cNvPr id="2" name="PlaceHolder 1"/>
          <p:cNvSpPr>
            <a:spLocks noGrp="1"/>
          </p:cNvSpPr>
          <p:nvPr>
            <p:ph type="sldNum" idx="90"/>
          </p:nvPr>
        </p:nvSpPr>
        <p:spPr/>
        <p:txBody>
          <a:bodyPr/>
          <a:lstStyle/>
          <a:p>
            <a:fld id="{61332EEF-2181-4F2A-B570-00FBDE589829}" type="slidenum">
              <a:t>‹#›</a:t>
            </a:fld>
            <a:endParaRPr/>
          </a:p>
        </p:txBody>
      </p:sp>
      <p:sp>
        <p:nvSpPr>
          <p:cNvPr id="3" name="PlaceHolder 2"/>
          <p:cNvSpPr>
            <a:spLocks noGrp="1"/>
          </p:cNvSpPr>
          <p:nvPr>
            <p:ph type="dt" idx="91"/>
          </p:nvPr>
        </p:nvSpPr>
        <p:spPr/>
        <p:txBody>
          <a:body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Standard 16">
    <p:spTree>
      <p:nvGrpSpPr>
        <p:cNvPr id="1" name=""/>
        <p:cNvGrpSpPr/>
        <p:nvPr/>
      </p:nvGrpSpPr>
      <p:grpSpPr>
        <a:xfrm>
          <a:off x="0" y="0"/>
          <a:ext cx="0" cy="0"/>
          <a:chOff x="0" y="0"/>
          <a:chExt cx="0" cy="0"/>
        </a:xfrm>
      </p:grpSpPr>
      <p:sp>
        <p:nvSpPr>
          <p:cNvPr id="2" name="PlaceHolder 1"/>
          <p:cNvSpPr>
            <a:spLocks noGrp="1"/>
          </p:cNvSpPr>
          <p:nvPr>
            <p:ph type="sldNum" idx="92"/>
          </p:nvPr>
        </p:nvSpPr>
        <p:spPr/>
        <p:txBody>
          <a:bodyPr/>
          <a:lstStyle/>
          <a:p>
            <a:fld id="{1BB677BE-F851-47EB-BF1D-8C0B2841EDB6}" type="slidenum">
              <a:t>‹#›</a:t>
            </a:fld>
            <a:endParaRPr/>
          </a:p>
        </p:txBody>
      </p:sp>
      <p:sp>
        <p:nvSpPr>
          <p:cNvPr id="3" name="PlaceHolder 2"/>
          <p:cNvSpPr>
            <a:spLocks noGrp="1"/>
          </p:cNvSpPr>
          <p:nvPr>
            <p:ph type="dt" idx="93"/>
          </p:nvPr>
        </p:nvSpPr>
        <p:spPr/>
        <p:txBody>
          <a:body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Standard 17">
    <p:spTree>
      <p:nvGrpSpPr>
        <p:cNvPr id="1" name=""/>
        <p:cNvGrpSpPr/>
        <p:nvPr/>
      </p:nvGrpSpPr>
      <p:grpSpPr>
        <a:xfrm>
          <a:off x="0" y="0"/>
          <a:ext cx="0" cy="0"/>
          <a:chOff x="0" y="0"/>
          <a:chExt cx="0" cy="0"/>
        </a:xfrm>
      </p:grpSpPr>
      <p:sp>
        <p:nvSpPr>
          <p:cNvPr id="2" name="PlaceHolder 1"/>
          <p:cNvSpPr>
            <a:spLocks noGrp="1"/>
          </p:cNvSpPr>
          <p:nvPr>
            <p:ph type="sldNum" idx="94"/>
          </p:nvPr>
        </p:nvSpPr>
        <p:spPr/>
        <p:txBody>
          <a:bodyPr/>
          <a:lstStyle/>
          <a:p>
            <a:fld id="{800D1537-E157-44CE-BC76-698978BF0A12}" type="slidenum">
              <a:t>‹#›</a:t>
            </a:fld>
            <a:endParaRPr/>
          </a:p>
        </p:txBody>
      </p:sp>
      <p:sp>
        <p:nvSpPr>
          <p:cNvPr id="3" name="PlaceHolder 2"/>
          <p:cNvSpPr>
            <a:spLocks noGrp="1"/>
          </p:cNvSpPr>
          <p:nvPr>
            <p:ph type="dt" idx="95"/>
          </p:nvPr>
        </p:nvSpPr>
        <p:spPr/>
        <p:txBody>
          <a:body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Standard 18">
    <p:spTree>
      <p:nvGrpSpPr>
        <p:cNvPr id="1" name=""/>
        <p:cNvGrpSpPr/>
        <p:nvPr/>
      </p:nvGrpSpPr>
      <p:grpSpPr>
        <a:xfrm>
          <a:off x="0" y="0"/>
          <a:ext cx="0" cy="0"/>
          <a:chOff x="0" y="0"/>
          <a:chExt cx="0" cy="0"/>
        </a:xfrm>
      </p:grpSpPr>
      <p:sp>
        <p:nvSpPr>
          <p:cNvPr id="2" name="PlaceHolder 1"/>
          <p:cNvSpPr>
            <a:spLocks noGrp="1"/>
          </p:cNvSpPr>
          <p:nvPr>
            <p:ph type="sldNum" idx="96"/>
          </p:nvPr>
        </p:nvSpPr>
        <p:spPr/>
        <p:txBody>
          <a:bodyPr/>
          <a:lstStyle/>
          <a:p>
            <a:fld id="{24834CBD-A8A1-4E90-BF2E-03399E6A4A1D}" type="slidenum">
              <a:t>‹#›</a:t>
            </a:fld>
            <a:endParaRPr/>
          </a:p>
        </p:txBody>
      </p:sp>
      <p:sp>
        <p:nvSpPr>
          <p:cNvPr id="3" name="PlaceHolder 2"/>
          <p:cNvSpPr>
            <a:spLocks noGrp="1"/>
          </p:cNvSpPr>
          <p:nvPr>
            <p:ph type="dt" idx="97"/>
          </p:nvPr>
        </p:nvSpPr>
        <p:spPr/>
        <p:txBody>
          <a:body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Standard 19">
    <p:spTree>
      <p:nvGrpSpPr>
        <p:cNvPr id="1" name=""/>
        <p:cNvGrpSpPr/>
        <p:nvPr/>
      </p:nvGrpSpPr>
      <p:grpSpPr>
        <a:xfrm>
          <a:off x="0" y="0"/>
          <a:ext cx="0" cy="0"/>
          <a:chOff x="0" y="0"/>
          <a:chExt cx="0" cy="0"/>
        </a:xfrm>
      </p:grpSpPr>
      <p:sp>
        <p:nvSpPr>
          <p:cNvPr id="2" name="PlaceHolder 1"/>
          <p:cNvSpPr>
            <a:spLocks noGrp="1"/>
          </p:cNvSpPr>
          <p:nvPr>
            <p:ph type="ftr" idx="98"/>
          </p:nvPr>
        </p:nvSpPr>
        <p:spPr/>
        <p:txBody>
          <a:bodyPr/>
          <a:lstStyle/>
          <a:p>
            <a:r>
              <a:t>Footer</a:t>
            </a:r>
          </a:p>
        </p:txBody>
      </p:sp>
      <p:sp>
        <p:nvSpPr>
          <p:cNvPr id="3" name="PlaceHolder 2"/>
          <p:cNvSpPr>
            <a:spLocks noGrp="1"/>
          </p:cNvSpPr>
          <p:nvPr>
            <p:ph type="sldNum" idx="99"/>
          </p:nvPr>
        </p:nvSpPr>
        <p:spPr/>
        <p:txBody>
          <a:bodyPr/>
          <a:lstStyle/>
          <a:p>
            <a:fld id="{D9BCFCB9-7F8A-43DB-B843-21B4C2F27441}" type="slidenum">
              <a:t>‹#›</a:t>
            </a:fld>
            <a:endParaRPr/>
          </a:p>
        </p:txBody>
      </p:sp>
      <p:sp>
        <p:nvSpPr>
          <p:cNvPr id="4" name="PlaceHolder 3"/>
          <p:cNvSpPr>
            <a:spLocks noGrp="1"/>
          </p:cNvSpPr>
          <p:nvPr>
            <p:ph type="dt" idx="100"/>
          </p:nvPr>
        </p:nvSpPr>
        <p:spPr/>
        <p:txBody>
          <a:bodyPr/>
          <a:lstStyle/>
          <a:p>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Standard 20">
    <p:spTree>
      <p:nvGrpSpPr>
        <p:cNvPr id="1" name=""/>
        <p:cNvGrpSpPr/>
        <p:nvPr/>
      </p:nvGrpSpPr>
      <p:grpSpPr>
        <a:xfrm>
          <a:off x="0" y="0"/>
          <a:ext cx="0" cy="0"/>
          <a:chOff x="0" y="0"/>
          <a:chExt cx="0" cy="0"/>
        </a:xfrm>
      </p:grpSpPr>
      <p:sp>
        <p:nvSpPr>
          <p:cNvPr id="2" name="PlaceHolder 1"/>
          <p:cNvSpPr>
            <a:spLocks noGrp="1"/>
          </p:cNvSpPr>
          <p:nvPr>
            <p:ph type="sldNum" idx="101"/>
          </p:nvPr>
        </p:nvSpPr>
        <p:spPr/>
        <p:txBody>
          <a:bodyPr/>
          <a:lstStyle/>
          <a:p>
            <a:fld id="{D4E20D46-7B78-4E5F-A5E9-AE5B85B5FD3C}" type="slidenum">
              <a:t>‹#›</a:t>
            </a:fld>
            <a:endParaRPr/>
          </a:p>
        </p:txBody>
      </p:sp>
      <p:sp>
        <p:nvSpPr>
          <p:cNvPr id="3" name="PlaceHolder 2"/>
          <p:cNvSpPr>
            <a:spLocks noGrp="1"/>
          </p:cNvSpPr>
          <p:nvPr>
            <p:ph type="dt" idx="102"/>
          </p:nvPr>
        </p:nvSpPr>
        <p:spPr/>
        <p:txBody>
          <a:bodyPr/>
          <a:lstStyle/>
          <a:p>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Standard 21">
    <p:spTree>
      <p:nvGrpSpPr>
        <p:cNvPr id="1" name=""/>
        <p:cNvGrpSpPr/>
        <p:nvPr/>
      </p:nvGrpSpPr>
      <p:grpSpPr>
        <a:xfrm>
          <a:off x="0" y="0"/>
          <a:ext cx="0" cy="0"/>
          <a:chOff x="0" y="0"/>
          <a:chExt cx="0" cy="0"/>
        </a:xfrm>
      </p:grpSpPr>
      <p:sp>
        <p:nvSpPr>
          <p:cNvPr id="2" name="PlaceHolder 1"/>
          <p:cNvSpPr>
            <a:spLocks noGrp="1"/>
          </p:cNvSpPr>
          <p:nvPr>
            <p:ph type="sldNum" idx="103"/>
          </p:nvPr>
        </p:nvSpPr>
        <p:spPr/>
        <p:txBody>
          <a:bodyPr/>
          <a:lstStyle/>
          <a:p>
            <a:fld id="{45B959D0-0E0F-41F8-8E4E-F8003B0C0BBB}" type="slidenum">
              <a:t>‹#›</a:t>
            </a:fld>
            <a:endParaRPr/>
          </a:p>
        </p:txBody>
      </p:sp>
      <p:sp>
        <p:nvSpPr>
          <p:cNvPr id="3" name="PlaceHolder 2"/>
          <p:cNvSpPr>
            <a:spLocks noGrp="1"/>
          </p:cNvSpPr>
          <p:nvPr>
            <p:ph type="dt" idx="104"/>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2_Chapitre">
    <p:spTree>
      <p:nvGrpSpPr>
        <p:cNvPr id="1" name=""/>
        <p:cNvGrpSpPr/>
        <p:nvPr/>
      </p:nvGrpSpPr>
      <p:grpSpPr>
        <a:xfrm>
          <a:off x="0" y="0"/>
          <a:ext cx="0" cy="0"/>
          <a:chOff x="0" y="0"/>
          <a:chExt cx="0" cy="0"/>
        </a:xfrm>
      </p:grpSpPr>
      <p:sp>
        <p:nvSpPr>
          <p:cNvPr id="2" name="PlaceHolder 1"/>
          <p:cNvSpPr>
            <a:spLocks noGrp="1"/>
          </p:cNvSpPr>
          <p:nvPr>
            <p:ph type="sldNum" idx="11"/>
          </p:nvPr>
        </p:nvSpPr>
        <p:spPr/>
        <p:txBody>
          <a:bodyPr/>
          <a:lstStyle/>
          <a:p>
            <a:fld id="{14A5AA6F-26DC-4B45-9E65-8F85E6290AEF}" type="slidenum">
              <a:t>‹#›</a:t>
            </a:fld>
            <a:endParaRPr/>
          </a:p>
        </p:txBody>
      </p:sp>
      <p:sp>
        <p:nvSpPr>
          <p:cNvPr id="3" name="PlaceHolder 2"/>
          <p:cNvSpPr>
            <a:spLocks noGrp="1"/>
          </p:cNvSpPr>
          <p:nvPr>
            <p:ph type="dt" idx="12"/>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2_Titre et textes 3 colonnes">
    <p:spTree>
      <p:nvGrpSpPr>
        <p:cNvPr id="1" name=""/>
        <p:cNvGrpSpPr/>
        <p:nvPr/>
      </p:nvGrpSpPr>
      <p:grpSpPr>
        <a:xfrm>
          <a:off x="0" y="0"/>
          <a:ext cx="0" cy="0"/>
          <a:chOff x="0" y="0"/>
          <a:chExt cx="0" cy="0"/>
        </a:xfrm>
      </p:grpSpPr>
      <p:sp>
        <p:nvSpPr>
          <p:cNvPr id="2" name="PlaceHolder 1"/>
          <p:cNvSpPr>
            <a:spLocks noGrp="1"/>
          </p:cNvSpPr>
          <p:nvPr>
            <p:ph type="sldNum" idx="13"/>
          </p:nvPr>
        </p:nvSpPr>
        <p:spPr/>
        <p:txBody>
          <a:bodyPr/>
          <a:lstStyle/>
          <a:p>
            <a:fld id="{65AE6EBF-FB03-4F57-AF1E-D23C9136C370}" type="slidenum">
              <a:t>‹#›</a:t>
            </a:fld>
            <a:endParaRPr/>
          </a:p>
        </p:txBody>
      </p:sp>
      <p:sp>
        <p:nvSpPr>
          <p:cNvPr id="3" name="PlaceHolder 2"/>
          <p:cNvSpPr>
            <a:spLocks noGrp="1"/>
          </p:cNvSpPr>
          <p:nvPr>
            <p:ph type="dt" idx="14"/>
          </p:nvPr>
        </p:nvSpPr>
        <p:spPr/>
        <p:txBody>
          <a:body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3_Couverture">
    <p:spTree>
      <p:nvGrpSpPr>
        <p:cNvPr id="1" name=""/>
        <p:cNvGrpSpPr/>
        <p:nvPr/>
      </p:nvGrpSpPr>
      <p:grpSpPr>
        <a:xfrm>
          <a:off x="0" y="0"/>
          <a:ext cx="0" cy="0"/>
          <a:chOff x="0" y="0"/>
          <a:chExt cx="0" cy="0"/>
        </a:xfrm>
      </p:grpSpPr>
      <p:sp>
        <p:nvSpPr>
          <p:cNvPr id="2" name="PlaceHolder 1"/>
          <p:cNvSpPr>
            <a:spLocks noGrp="1"/>
          </p:cNvSpPr>
          <p:nvPr>
            <p:ph type="ftr" idx="15"/>
          </p:nvPr>
        </p:nvSpPr>
        <p:spPr/>
        <p:txBody>
          <a:bodyPr/>
          <a:lstStyle/>
          <a:p>
            <a:r>
              <a:t>Footer</a:t>
            </a:r>
          </a:p>
        </p:txBody>
      </p:sp>
      <p:sp>
        <p:nvSpPr>
          <p:cNvPr id="3" name="PlaceHolder 2"/>
          <p:cNvSpPr>
            <a:spLocks noGrp="1"/>
          </p:cNvSpPr>
          <p:nvPr>
            <p:ph type="sldNum" idx="16"/>
          </p:nvPr>
        </p:nvSpPr>
        <p:spPr/>
        <p:txBody>
          <a:bodyPr/>
          <a:lstStyle/>
          <a:p>
            <a:fld id="{DA5FFD4B-17FD-4F36-9BB9-4A137F235650}" type="slidenum">
              <a:t>‹#›</a:t>
            </a:fld>
            <a:endParaRPr/>
          </a:p>
        </p:txBody>
      </p:sp>
      <p:sp>
        <p:nvSpPr>
          <p:cNvPr id="4" name="PlaceHolder 3"/>
          <p:cNvSpPr>
            <a:spLocks noGrp="1"/>
          </p:cNvSpPr>
          <p:nvPr>
            <p:ph type="dt" idx="17"/>
          </p:nvPr>
        </p:nvSpPr>
        <p:spPr/>
        <p:txBody>
          <a:body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Titre et contenu">
    <p:spTree>
      <p:nvGrpSpPr>
        <p:cNvPr id="1" name=""/>
        <p:cNvGrpSpPr/>
        <p:nvPr/>
      </p:nvGrpSpPr>
      <p:grpSpPr>
        <a:xfrm>
          <a:off x="0" y="0"/>
          <a:ext cx="0" cy="0"/>
          <a:chOff x="0" y="0"/>
          <a:chExt cx="0" cy="0"/>
        </a:xfrm>
      </p:grpSpPr>
      <p:sp>
        <p:nvSpPr>
          <p:cNvPr id="2" name="PlaceHolder 1"/>
          <p:cNvSpPr>
            <a:spLocks noGrp="1"/>
          </p:cNvSpPr>
          <p:nvPr>
            <p:ph type="sldNum" idx="18"/>
          </p:nvPr>
        </p:nvSpPr>
        <p:spPr/>
        <p:txBody>
          <a:bodyPr/>
          <a:lstStyle/>
          <a:p>
            <a:fld id="{10C1AE86-0FB3-4179-9E0D-9F943C80A671}" type="slidenum">
              <a:t>‹#›</a:t>
            </a:fld>
            <a:endParaRPr/>
          </a:p>
        </p:txBody>
      </p:sp>
      <p:sp>
        <p:nvSpPr>
          <p:cNvPr id="3" name="PlaceHolder 2"/>
          <p:cNvSpPr>
            <a:spLocks noGrp="1"/>
          </p:cNvSpPr>
          <p:nvPr>
            <p:ph type="dt" idx="19"/>
          </p:nvPr>
        </p:nvSpPr>
        <p:spPr/>
        <p:txBody>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3_Chapitre">
    <p:spTree>
      <p:nvGrpSpPr>
        <p:cNvPr id="1" name=""/>
        <p:cNvGrpSpPr/>
        <p:nvPr/>
      </p:nvGrpSpPr>
      <p:grpSpPr>
        <a:xfrm>
          <a:off x="0" y="0"/>
          <a:ext cx="0" cy="0"/>
          <a:chOff x="0" y="0"/>
          <a:chExt cx="0" cy="0"/>
        </a:xfrm>
      </p:grpSpPr>
      <p:sp>
        <p:nvSpPr>
          <p:cNvPr id="2" name="PlaceHolder 1"/>
          <p:cNvSpPr>
            <a:spLocks noGrp="1"/>
          </p:cNvSpPr>
          <p:nvPr>
            <p:ph type="sldNum" idx="20"/>
          </p:nvPr>
        </p:nvSpPr>
        <p:spPr/>
        <p:txBody>
          <a:bodyPr/>
          <a:lstStyle/>
          <a:p>
            <a:fld id="{F40A7038-2357-42A1-A31D-CE8F73C78CD3}" type="slidenum">
              <a:t>‹#›</a:t>
            </a:fld>
            <a:endParaRPr/>
          </a:p>
        </p:txBody>
      </p:sp>
      <p:sp>
        <p:nvSpPr>
          <p:cNvPr id="3" name="PlaceHolder 2"/>
          <p:cNvSpPr>
            <a:spLocks noGrp="1"/>
          </p:cNvSpPr>
          <p:nvPr>
            <p:ph type="dt" idx="21"/>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0.xml"/><Relationship Id="rId1" Type="http://schemas.openxmlformats.org/officeDocument/2006/relationships/slideLayout" Target="../slideLayouts/slideLayout10.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1.xml"/><Relationship Id="rId1" Type="http://schemas.openxmlformats.org/officeDocument/2006/relationships/slideLayout" Target="../slideLayouts/slideLayout11.xml"/><Relationship Id="rId4" Type="http://schemas.openxmlformats.org/officeDocument/2006/relationships/image" Target="../media/image2.jpeg"/></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2.xml"/><Relationship Id="rId1" Type="http://schemas.openxmlformats.org/officeDocument/2006/relationships/slideLayout" Target="../slideLayouts/slideLayout12.xml"/></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3.xml"/><Relationship Id="rId1" Type="http://schemas.openxmlformats.org/officeDocument/2006/relationships/slideLayout" Target="../slideLayouts/slideLayout13.xml"/></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4.xml"/><Relationship Id="rId1" Type="http://schemas.openxmlformats.org/officeDocument/2006/relationships/slideLayout" Target="../slideLayouts/slideLayout14.xml"/></Relationships>
</file>

<file path=ppt/slideMasters/_rels/slideMaster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5.xml"/><Relationship Id="rId1" Type="http://schemas.openxmlformats.org/officeDocument/2006/relationships/slideLayout" Target="../slideLayouts/slideLayout15.xml"/></Relationships>
</file>

<file path=ppt/slideMasters/_rels/slideMaster1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1.jpeg"/><Relationship Id="rId5" Type="http://schemas.openxmlformats.org/officeDocument/2006/relationships/theme" Target="../theme/theme16.xml"/><Relationship Id="rId4" Type="http://schemas.openxmlformats.org/officeDocument/2006/relationships/slideLayout" Target="../slideLayouts/slideLayout19.xml"/></Relationships>
</file>

<file path=ppt/slideMasters/_rels/slideMaster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7.xml"/><Relationship Id="rId1" Type="http://schemas.openxmlformats.org/officeDocument/2006/relationships/slideLayout" Target="../slideLayouts/slideLayout20.xml"/></Relationships>
</file>

<file path=ppt/slideMasters/_rels/slideMaster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8.xml"/><Relationship Id="rId1" Type="http://schemas.openxmlformats.org/officeDocument/2006/relationships/slideLayout" Target="../slideLayouts/slideLayout21.xml"/></Relationships>
</file>

<file path=ppt/slideMasters/_rels/slideMaster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9.xml"/><Relationship Id="rId1"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0.xml"/><Relationship Id="rId1" Type="http://schemas.openxmlformats.org/officeDocument/2006/relationships/slideLayout" Target="../slideLayouts/slideLayout23.xml"/></Relationships>
</file>

<file path=ppt/slideMasters/_rels/slideMaster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1.xml"/><Relationship Id="rId1" Type="http://schemas.openxmlformats.org/officeDocument/2006/relationships/slideLayout" Target="../slideLayouts/slideLayout24.xml"/><Relationship Id="rId4" Type="http://schemas.openxmlformats.org/officeDocument/2006/relationships/image" Target="../media/image2.jpeg"/></Relationships>
</file>

<file path=ppt/slideMasters/_rels/slideMaster22.xml.rels><?xml version="1.0" encoding="UTF-8" standalone="yes"?>
<Relationships xmlns="http://schemas.openxmlformats.org/package/2006/relationships"><Relationship Id="rId3" Type="http://schemas.openxmlformats.org/officeDocument/2006/relationships/theme" Target="../theme/theme22.xml"/><Relationship Id="rId2" Type="http://schemas.openxmlformats.org/officeDocument/2006/relationships/slideLayout" Target="../slideLayouts/slideLayout26.xml"/><Relationship Id="rId1" Type="http://schemas.openxmlformats.org/officeDocument/2006/relationships/slideLayout" Target="../slideLayouts/slideLayout25.xml"/><Relationship Id="rId4" Type="http://schemas.openxmlformats.org/officeDocument/2006/relationships/image" Target="../media/image1.jpeg"/></Relationships>
</file>

<file path=ppt/slideMasters/_rels/slideMaster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3.xml"/><Relationship Id="rId1" Type="http://schemas.openxmlformats.org/officeDocument/2006/relationships/slideLayout" Target="../slideLayouts/slideLayout27.xml"/></Relationships>
</file>

<file path=ppt/slideMasters/_rels/slideMaster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4.xml"/><Relationship Id="rId1" Type="http://schemas.openxmlformats.org/officeDocument/2006/relationships/slideLayout" Target="../slideLayouts/slideLayout28.xml"/><Relationship Id="rId4" Type="http://schemas.openxmlformats.org/officeDocument/2006/relationships/image" Target="../media/image2.jpeg"/></Relationships>
</file>

<file path=ppt/slideMasters/_rels/slideMaster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5.xml"/><Relationship Id="rId1" Type="http://schemas.openxmlformats.org/officeDocument/2006/relationships/slideLayout" Target="../slideLayouts/slideLayout29.xml"/></Relationships>
</file>

<file path=ppt/slideMasters/_rels/slideMaster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6.xml"/><Relationship Id="rId1" Type="http://schemas.openxmlformats.org/officeDocument/2006/relationships/slideLayout" Target="../slideLayouts/slideLayout30.xml"/><Relationship Id="rId4" Type="http://schemas.openxmlformats.org/officeDocument/2006/relationships/image" Target="../media/image2.jpeg"/></Relationships>
</file>

<file path=ppt/slideMasters/_rels/slideMaster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7.xml"/><Relationship Id="rId1" Type="http://schemas.openxmlformats.org/officeDocument/2006/relationships/slideLayout" Target="../slideLayouts/slideLayout31.xml"/></Relationships>
</file>

<file path=ppt/slideMasters/_rels/slideMaster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8.xml"/><Relationship Id="rId1" Type="http://schemas.openxmlformats.org/officeDocument/2006/relationships/slideLayout" Target="../slideLayouts/slideLayout32.xml"/></Relationships>
</file>

<file path=ppt/slideMasters/_rels/slideMaster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9.xml"/><Relationship Id="rId1"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image" Target="../media/image2.jpeg"/></Relationships>
</file>

<file path=ppt/slideMasters/_rels/slideMaster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0.xml"/><Relationship Id="rId1" Type="http://schemas.openxmlformats.org/officeDocument/2006/relationships/slideLayout" Target="../slideLayouts/slideLayout34.xml"/><Relationship Id="rId4" Type="http://schemas.openxmlformats.org/officeDocument/2006/relationships/image" Target="../media/image2.jpeg"/></Relationships>
</file>

<file path=ppt/slideMasters/_rels/slideMaster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1.xml"/><Relationship Id="rId1" Type="http://schemas.openxmlformats.org/officeDocument/2006/relationships/slideLayout" Target="../slideLayouts/slideLayout35.xml"/></Relationships>
</file>

<file path=ppt/slideMasters/_rels/slideMaster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2.xml"/><Relationship Id="rId1" Type="http://schemas.openxmlformats.org/officeDocument/2006/relationships/slideLayout" Target="../slideLayouts/slideLayout36.xml"/></Relationships>
</file>

<file path=ppt/slideMasters/_rels/slideMaster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3.xml"/><Relationship Id="rId1" Type="http://schemas.openxmlformats.org/officeDocument/2006/relationships/slideLayout" Target="../slideLayouts/slideLayout37.xml"/></Relationships>
</file>

<file path=ppt/slideMasters/_rels/slideMaster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4.xml"/><Relationship Id="rId1" Type="http://schemas.openxmlformats.org/officeDocument/2006/relationships/slideLayout" Target="../slideLayouts/slideLayout38.xml"/><Relationship Id="rId4" Type="http://schemas.openxmlformats.org/officeDocument/2006/relationships/image" Target="../media/image2.jpeg"/></Relationships>
</file>

<file path=ppt/slideMasters/_rels/slideMaster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5.xml"/><Relationship Id="rId1" Type="http://schemas.openxmlformats.org/officeDocument/2006/relationships/slideLayout" Target="../slideLayouts/slideLayout39.xml"/></Relationships>
</file>

<file path=ppt/slideMasters/_rels/slideMaster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6.xml"/><Relationship Id="rId1" Type="http://schemas.openxmlformats.org/officeDocument/2006/relationships/slideLayout" Target="../slideLayouts/slideLayout40.xml"/></Relationships>
</file>

<file path=ppt/slideMasters/_rels/slideMaster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7.xml"/><Relationship Id="rId1" Type="http://schemas.openxmlformats.org/officeDocument/2006/relationships/slideLayout" Target="../slideLayouts/slideLayout41.xml"/></Relationships>
</file>

<file path=ppt/slideMasters/_rels/slideMaster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8.xml"/><Relationship Id="rId1" Type="http://schemas.openxmlformats.org/officeDocument/2006/relationships/slideLayout" Target="../slideLayouts/slideLayout42.xml"/></Relationships>
</file>

<file path=ppt/slideMasters/_rels/slideMaster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9.xml"/><Relationship Id="rId1"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0.xml"/><Relationship Id="rId1" Type="http://schemas.openxmlformats.org/officeDocument/2006/relationships/slideLayout" Target="../slideLayouts/slideLayout44.xml"/></Relationships>
</file>

<file path=ppt/slideMasters/_rels/slideMaster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1.xml"/><Relationship Id="rId1" Type="http://schemas.openxmlformats.org/officeDocument/2006/relationships/slideLayout" Target="../slideLayouts/slideLayout45.xml"/></Relationships>
</file>

<file path=ppt/slideMasters/_rels/slideMaster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2.xml"/><Relationship Id="rId1" Type="http://schemas.openxmlformats.org/officeDocument/2006/relationships/slideLayout" Target="../slideLayouts/slideLayout46.xml"/></Relationships>
</file>

<file path=ppt/slideMasters/_rels/slideMaster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3.xml"/><Relationship Id="rId1" Type="http://schemas.openxmlformats.org/officeDocument/2006/relationships/slideLayout" Target="../slideLayouts/slideLayout47.xml"/><Relationship Id="rId4" Type="http://schemas.openxmlformats.org/officeDocument/2006/relationships/image" Target="../media/image2.jpeg"/></Relationships>
</file>

<file path=ppt/slideMasters/_rels/slideMaster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4.xml"/><Relationship Id="rId1" Type="http://schemas.openxmlformats.org/officeDocument/2006/relationships/slideLayout" Target="../slideLayouts/slideLayout48.xml"/></Relationships>
</file>

<file path=ppt/slideMasters/_rels/slideMaster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5.xml"/><Relationship Id="rId1"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7.xml"/><Relationship Id="rId1" Type="http://schemas.openxmlformats.org/officeDocument/2006/relationships/slideLayout" Target="../slideLayouts/slideLayout7.xml"/><Relationship Id="rId4" Type="http://schemas.openxmlformats.org/officeDocument/2006/relationships/image" Target="../media/image2.jpe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8.xml"/><Relationship Id="rId1" Type="http://schemas.openxmlformats.org/officeDocument/2006/relationships/slideLayout" Target="../slideLayouts/slideLayout8.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9.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 name="Image 3"/>
          <p:cNvPicPr/>
          <p:nvPr/>
        </p:nvPicPr>
        <p:blipFill>
          <a:blip r:embed="rId3"/>
          <a:stretch/>
        </p:blipFill>
        <p:spPr>
          <a:xfrm>
            <a:off x="0" y="0"/>
            <a:ext cx="9142920" cy="5142600"/>
          </a:xfrm>
          <a:prstGeom prst="rect">
            <a:avLst/>
          </a:prstGeom>
          <a:ln w="0">
            <a:noFill/>
          </a:ln>
        </p:spPr>
      </p:pic>
      <p:pic>
        <p:nvPicPr>
          <p:cNvPr id="6" name="Image 1"/>
          <p:cNvPicPr/>
          <p:nvPr/>
        </p:nvPicPr>
        <p:blipFill>
          <a:blip r:embed="rId4"/>
          <a:stretch/>
        </p:blipFill>
        <p:spPr>
          <a:xfrm>
            <a:off x="0" y="0"/>
            <a:ext cx="9142920" cy="5142600"/>
          </a:xfrm>
          <a:prstGeom prst="rect">
            <a:avLst/>
          </a:prstGeom>
          <a:ln w="0">
            <a:noFill/>
          </a:ln>
        </p:spPr>
      </p:pic>
      <p:sp>
        <p:nvSpPr>
          <p:cNvPr id="2" name="PlaceHolder 1"/>
          <p:cNvSpPr>
            <a:spLocks noGrp="1"/>
          </p:cNvSpPr>
          <p:nvPr>
            <p:ph type="ftr" idx="1"/>
          </p:nvPr>
        </p:nvSpPr>
        <p:spPr>
          <a:xfrm>
            <a:off x="720000" y="3920040"/>
            <a:ext cx="3238920" cy="898920"/>
          </a:xfrm>
          <a:prstGeom prst="rect">
            <a:avLst/>
          </a:prstGeom>
          <a:noFill/>
          <a:ln w="0">
            <a:noFill/>
          </a:ln>
        </p:spPr>
        <p:txBody>
          <a:bodyPr lIns="90000" tIns="45000" rIns="90000" bIns="45000" anchor="b">
            <a:noAutofit/>
          </a:bodyPr>
          <a:lstStyle>
            <a:lvl1pPr indent="0" defTabSz="914400">
              <a:lnSpc>
                <a:spcPct val="100000"/>
              </a:lnSpc>
              <a:buNone/>
              <a:tabLst>
                <a:tab pos="0" algn="l"/>
              </a:tabLst>
              <a:defRPr lang="fr-FR" sz="1150" b="0" u="none" strike="noStrike">
                <a:solidFill>
                  <a:schemeClr val="dk1"/>
                </a:solidFill>
                <a:uFillTx/>
                <a:latin typeface="Arial"/>
              </a:defRPr>
            </a:lvl1pPr>
          </a:lstStyle>
          <a:p>
            <a:pPr indent="0" defTabSz="914400">
              <a:lnSpc>
                <a:spcPct val="100000"/>
              </a:lnSpc>
              <a:buNone/>
              <a:tabLst>
                <a:tab pos="0" algn="l"/>
              </a:tabLst>
            </a:pPr>
            <a:r>
              <a:rPr lang="fr-FR" sz="1150" b="0" u="none" strike="noStrike">
                <a:solidFill>
                  <a:schemeClr val="dk1"/>
                </a:solidFill>
                <a:uFillTx/>
                <a:latin typeface="Arial"/>
              </a:rPr>
              <a:t> </a:t>
            </a:r>
            <a:endParaRPr lang="fr-FR" sz="1150" b="0" u="none" strike="noStrike">
              <a:solidFill>
                <a:srgbClr val="000000"/>
              </a:solidFill>
              <a:uFillTx/>
              <a:latin typeface="Times New Roman"/>
            </a:endParaRPr>
          </a:p>
        </p:txBody>
      </p:sp>
      <p:sp>
        <p:nvSpPr>
          <p:cNvPr id="3" name="PlaceHolder 2"/>
          <p:cNvSpPr>
            <a:spLocks noGrp="1"/>
          </p:cNvSpPr>
          <p:nvPr>
            <p:ph type="sldNum" idx="2"/>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lgn="r" defTabSz="914400">
              <a:lnSpc>
                <a:spcPct val="100000"/>
              </a:lnSpc>
              <a:buNone/>
              <a:tabLst>
                <a:tab pos="0" algn="l"/>
              </a:tabLst>
              <a:defRPr lang="fr-FR" sz="100" b="0" u="none" strike="noStrike">
                <a:solidFill>
                  <a:schemeClr val="dk1">
                    <a:alpha val="0"/>
                  </a:schemeClr>
                </a:solidFill>
                <a:uFillTx/>
                <a:latin typeface="Arial"/>
              </a:defRPr>
            </a:lvl1pPr>
          </a:lstStyle>
          <a:p>
            <a:pPr indent="0" algn="r" defTabSz="914400">
              <a:lnSpc>
                <a:spcPct val="100000"/>
              </a:lnSpc>
              <a:buNone/>
              <a:tabLst>
                <a:tab pos="0" algn="l"/>
              </a:tabLst>
            </a:pPr>
            <a:fld id="{248F9A37-1BD6-421A-9719-7C6FB541AC01}" type="slidenum">
              <a:rPr lang="fr-FR" sz="100" b="0" u="none" strike="noStrike">
                <a:solidFill>
                  <a:schemeClr val="dk1">
                    <a:alpha val="0"/>
                  </a:schemeClr>
                </a:solidFill>
                <a:uFillTx/>
                <a:latin typeface="Arial"/>
              </a:rPr>
              <a:t>‹#›</a:t>
            </a:fld>
            <a:endParaRPr lang="fr-FR" sz="100" b="0" u="none" strike="noStrike">
              <a:solidFill>
                <a:srgbClr val="000000"/>
              </a:solidFill>
              <a:uFillTx/>
              <a:latin typeface="Times New Roman"/>
            </a:endParaRPr>
          </a:p>
        </p:txBody>
      </p:sp>
      <p:sp>
        <p:nvSpPr>
          <p:cNvPr id="4" name="PlaceHolder 3"/>
          <p:cNvSpPr>
            <a:spLocks noGrp="1"/>
          </p:cNvSpPr>
          <p:nvPr>
            <p:ph type="dt" idx="3"/>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 </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3" name="Image 3"/>
          <p:cNvPicPr/>
          <p:nvPr/>
        </p:nvPicPr>
        <p:blipFill>
          <a:blip r:embed="rId3"/>
          <a:stretch/>
        </p:blipFill>
        <p:spPr>
          <a:xfrm>
            <a:off x="0" y="0"/>
            <a:ext cx="9142920" cy="5142600"/>
          </a:xfrm>
          <a:prstGeom prst="rect">
            <a:avLst/>
          </a:prstGeom>
          <a:ln w="0">
            <a:noFill/>
          </a:ln>
        </p:spPr>
      </p:pic>
      <p:sp>
        <p:nvSpPr>
          <p:cNvPr id="34" name="PlaceHolder 1"/>
          <p:cNvSpPr>
            <a:spLocks noGrp="1"/>
          </p:cNvSpPr>
          <p:nvPr>
            <p:ph type="sldNum" idx="22"/>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D06FF1F8-AB1E-4B4D-9B67-ADCA4B358321}"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35" name="PlaceHolder 2"/>
          <p:cNvSpPr>
            <a:spLocks noGrp="1"/>
          </p:cNvSpPr>
          <p:nvPr>
            <p:ph type="dt" idx="23"/>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6" name="Image 3"/>
          <p:cNvPicPr/>
          <p:nvPr/>
        </p:nvPicPr>
        <p:blipFill>
          <a:blip r:embed="rId3"/>
          <a:stretch/>
        </p:blipFill>
        <p:spPr>
          <a:xfrm>
            <a:off x="0" y="0"/>
            <a:ext cx="9142920" cy="5142600"/>
          </a:xfrm>
          <a:prstGeom prst="rect">
            <a:avLst/>
          </a:prstGeom>
          <a:ln w="0">
            <a:noFill/>
          </a:ln>
        </p:spPr>
      </p:pic>
      <p:pic>
        <p:nvPicPr>
          <p:cNvPr id="37" name="Image 1"/>
          <p:cNvPicPr/>
          <p:nvPr/>
        </p:nvPicPr>
        <p:blipFill>
          <a:blip r:embed="rId4"/>
          <a:stretch/>
        </p:blipFill>
        <p:spPr>
          <a:xfrm>
            <a:off x="0" y="0"/>
            <a:ext cx="9142920" cy="5142600"/>
          </a:xfrm>
          <a:prstGeom prst="rect">
            <a:avLst/>
          </a:prstGeom>
          <a:ln w="0">
            <a:noFill/>
          </a:ln>
        </p:spPr>
      </p:pic>
      <p:sp>
        <p:nvSpPr>
          <p:cNvPr id="38" name="PlaceHolder 1"/>
          <p:cNvSpPr>
            <a:spLocks noGrp="1"/>
          </p:cNvSpPr>
          <p:nvPr>
            <p:ph type="ftr" idx="24"/>
          </p:nvPr>
        </p:nvSpPr>
        <p:spPr>
          <a:xfrm>
            <a:off x="720000" y="3920040"/>
            <a:ext cx="3238920" cy="898920"/>
          </a:xfrm>
          <a:prstGeom prst="rect">
            <a:avLst/>
          </a:prstGeom>
          <a:noFill/>
          <a:ln w="0">
            <a:noFill/>
          </a:ln>
        </p:spPr>
        <p:txBody>
          <a:bodyPr lIns="90000" tIns="45000" rIns="90000" bIns="45000" anchor="b">
            <a:noAutofit/>
          </a:bodyPr>
          <a:lstStyle>
            <a:lvl1pPr indent="0" defTabSz="914400">
              <a:lnSpc>
                <a:spcPct val="100000"/>
              </a:lnSpc>
              <a:buNone/>
              <a:tabLst>
                <a:tab pos="0" algn="l"/>
              </a:tabLst>
              <a:defRPr lang="fr-FR" sz="1150" b="0" u="none" strike="noStrike">
                <a:solidFill>
                  <a:schemeClr val="dk1"/>
                </a:solidFill>
                <a:uFillTx/>
                <a:latin typeface="Arial"/>
              </a:defRPr>
            </a:lvl1pPr>
          </a:lstStyle>
          <a:p>
            <a:pPr indent="0" defTabSz="914400">
              <a:lnSpc>
                <a:spcPct val="100000"/>
              </a:lnSpc>
              <a:buNone/>
              <a:tabLst>
                <a:tab pos="0" algn="l"/>
              </a:tabLst>
            </a:pPr>
            <a:r>
              <a:rPr lang="fr-FR" sz="1150" b="0" u="none" strike="noStrike">
                <a:solidFill>
                  <a:schemeClr val="dk1"/>
                </a:solidFill>
                <a:uFillTx/>
                <a:latin typeface="Arial"/>
              </a:rPr>
              <a:t>&lt;pied de page&gt;</a:t>
            </a:r>
            <a:endParaRPr lang="fr-FR" sz="1150" b="0" u="none" strike="noStrike">
              <a:solidFill>
                <a:srgbClr val="000000"/>
              </a:solidFill>
              <a:uFillTx/>
              <a:latin typeface="Times New Roman"/>
            </a:endParaRPr>
          </a:p>
        </p:txBody>
      </p:sp>
      <p:sp>
        <p:nvSpPr>
          <p:cNvPr id="39" name="PlaceHolder 2"/>
          <p:cNvSpPr>
            <a:spLocks noGrp="1"/>
          </p:cNvSpPr>
          <p:nvPr>
            <p:ph type="sldNum" idx="25"/>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lgn="r" defTabSz="914400">
              <a:lnSpc>
                <a:spcPct val="100000"/>
              </a:lnSpc>
              <a:buNone/>
              <a:tabLst>
                <a:tab pos="0" algn="l"/>
              </a:tabLst>
              <a:defRPr lang="fr-FR" sz="100" b="0" u="none" strike="noStrike">
                <a:solidFill>
                  <a:schemeClr val="dk1">
                    <a:alpha val="0"/>
                  </a:schemeClr>
                </a:solidFill>
                <a:uFillTx/>
                <a:latin typeface="Arial"/>
              </a:defRPr>
            </a:lvl1pPr>
          </a:lstStyle>
          <a:p>
            <a:pPr indent="0" algn="r" defTabSz="914400">
              <a:lnSpc>
                <a:spcPct val="100000"/>
              </a:lnSpc>
              <a:buNone/>
              <a:tabLst>
                <a:tab pos="0" algn="l"/>
              </a:tabLst>
            </a:pPr>
            <a:fld id="{253AB7BB-BFCD-4672-B2C4-D2509FC9CB91}" type="slidenum">
              <a:rPr lang="fr-FR" sz="100" b="0" u="none" strike="noStrike">
                <a:solidFill>
                  <a:schemeClr val="dk1">
                    <a:alpha val="0"/>
                  </a:schemeClr>
                </a:solidFill>
                <a:uFillTx/>
                <a:latin typeface="Arial"/>
              </a:rPr>
              <a:t>‹#›</a:t>
            </a:fld>
            <a:endParaRPr lang="fr-FR" sz="100" b="0" u="none" strike="noStrike">
              <a:solidFill>
                <a:srgbClr val="000000"/>
              </a:solidFill>
              <a:uFillTx/>
              <a:latin typeface="Times New Roman"/>
            </a:endParaRPr>
          </a:p>
        </p:txBody>
      </p:sp>
      <p:sp>
        <p:nvSpPr>
          <p:cNvPr id="40" name="PlaceHolder 3"/>
          <p:cNvSpPr>
            <a:spLocks noGrp="1"/>
          </p:cNvSpPr>
          <p:nvPr>
            <p:ph type="dt" idx="26"/>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6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1" name="Image 3"/>
          <p:cNvPicPr/>
          <p:nvPr/>
        </p:nvPicPr>
        <p:blipFill>
          <a:blip r:embed="rId3"/>
          <a:stretch/>
        </p:blipFill>
        <p:spPr>
          <a:xfrm>
            <a:off x="0" y="0"/>
            <a:ext cx="9142920" cy="5142600"/>
          </a:xfrm>
          <a:prstGeom prst="rect">
            <a:avLst/>
          </a:prstGeom>
          <a:ln w="0">
            <a:noFill/>
          </a:ln>
        </p:spPr>
      </p:pic>
      <p:sp>
        <p:nvSpPr>
          <p:cNvPr id="42" name="PlaceHolder 1"/>
          <p:cNvSpPr>
            <a:spLocks noGrp="1"/>
          </p:cNvSpPr>
          <p:nvPr>
            <p:ph type="sldNum" idx="27"/>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FDD101CE-431A-43DF-8A07-B88AE855DBDA}"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43" name="PlaceHolder 2"/>
          <p:cNvSpPr>
            <a:spLocks noGrp="1"/>
          </p:cNvSpPr>
          <p:nvPr>
            <p:ph type="dt" idx="28"/>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4" name="Image 3"/>
          <p:cNvPicPr/>
          <p:nvPr/>
        </p:nvPicPr>
        <p:blipFill>
          <a:blip r:embed="rId3"/>
          <a:stretch/>
        </p:blipFill>
        <p:spPr>
          <a:xfrm>
            <a:off x="0" y="0"/>
            <a:ext cx="9142920" cy="5142600"/>
          </a:xfrm>
          <a:prstGeom prst="rect">
            <a:avLst/>
          </a:prstGeom>
          <a:ln w="0">
            <a:noFill/>
          </a:ln>
        </p:spPr>
      </p:pic>
      <p:sp>
        <p:nvSpPr>
          <p:cNvPr id="45" name="PlaceHolder 1"/>
          <p:cNvSpPr>
            <a:spLocks noGrp="1"/>
          </p:cNvSpPr>
          <p:nvPr>
            <p:ph type="sldNum" idx="29"/>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979073BD-C631-4941-BE09-623BC34B4370}"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46" name="PlaceHolder 2"/>
          <p:cNvSpPr>
            <a:spLocks noGrp="1"/>
          </p:cNvSpPr>
          <p:nvPr>
            <p:ph type="dt" idx="30"/>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7" name="Image 3"/>
          <p:cNvPicPr/>
          <p:nvPr/>
        </p:nvPicPr>
        <p:blipFill>
          <a:blip r:embed="rId3"/>
          <a:stretch/>
        </p:blipFill>
        <p:spPr>
          <a:xfrm>
            <a:off x="0" y="0"/>
            <a:ext cx="9142920" cy="5142600"/>
          </a:xfrm>
          <a:prstGeom prst="rect">
            <a:avLst/>
          </a:prstGeom>
          <a:ln w="0">
            <a:noFill/>
          </a:ln>
        </p:spPr>
      </p:pic>
      <p:sp>
        <p:nvSpPr>
          <p:cNvPr id="48" name="PlaceHolder 1"/>
          <p:cNvSpPr>
            <a:spLocks noGrp="1"/>
          </p:cNvSpPr>
          <p:nvPr>
            <p:ph type="sldNum" idx="31"/>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596E1F1B-F0EC-41E4-A1F4-9C643E337C84}"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49" name="PlaceHolder 2"/>
          <p:cNvSpPr>
            <a:spLocks noGrp="1"/>
          </p:cNvSpPr>
          <p:nvPr>
            <p:ph type="dt" idx="32"/>
          </p:nvPr>
        </p:nvSpPr>
        <p:spPr>
          <a:xfrm>
            <a:off x="64191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7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0" name="Image 3"/>
          <p:cNvPicPr/>
          <p:nvPr/>
        </p:nvPicPr>
        <p:blipFill>
          <a:blip r:embed="rId3"/>
          <a:stretch/>
        </p:blipFill>
        <p:spPr>
          <a:xfrm>
            <a:off x="0" y="0"/>
            <a:ext cx="9142920" cy="5142600"/>
          </a:xfrm>
          <a:prstGeom prst="rect">
            <a:avLst/>
          </a:prstGeom>
          <a:ln w="0">
            <a:noFill/>
          </a:ln>
        </p:spPr>
      </p:pic>
      <p:sp>
        <p:nvSpPr>
          <p:cNvPr id="51" name="PlaceHolder 1"/>
          <p:cNvSpPr>
            <a:spLocks noGrp="1"/>
          </p:cNvSpPr>
          <p:nvPr>
            <p:ph type="sldNum" idx="33"/>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FC3D6481-8A6C-44AE-AD8E-2AD01BD3493C}"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52" name="PlaceHolder 2"/>
          <p:cNvSpPr>
            <a:spLocks noGrp="1"/>
          </p:cNvSpPr>
          <p:nvPr>
            <p:ph type="dt" idx="34"/>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7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3" name="Image 3"/>
          <p:cNvPicPr/>
          <p:nvPr/>
        </p:nvPicPr>
        <p:blipFill>
          <a:blip r:embed="rId6"/>
          <a:stretch/>
        </p:blipFill>
        <p:spPr>
          <a:xfrm>
            <a:off x="0" y="0"/>
            <a:ext cx="9142920" cy="5142600"/>
          </a:xfrm>
          <a:prstGeom prst="rect">
            <a:avLst/>
          </a:prstGeom>
          <a:ln w="0">
            <a:noFill/>
          </a:ln>
        </p:spPr>
      </p:pic>
      <p:sp>
        <p:nvSpPr>
          <p:cNvPr id="54" name="PlaceHolder 1"/>
          <p:cNvSpPr>
            <a:spLocks noGrp="1"/>
          </p:cNvSpPr>
          <p:nvPr>
            <p:ph type="sldNum" idx="35"/>
          </p:nvPr>
        </p:nvSpPr>
        <p:spPr>
          <a:xfrm>
            <a:off x="7596360" y="4783680"/>
            <a:ext cx="116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en-US" sz="1600" b="0" u="none" strike="noStrike">
                <a:solidFill>
                  <a:srgbClr val="FF0000"/>
                </a:solidFill>
                <a:uFillTx/>
                <a:latin typeface="Arial"/>
              </a:defRPr>
            </a:lvl1pPr>
          </a:lstStyle>
          <a:p>
            <a:pPr indent="0" algn="r" defTabSz="914400">
              <a:lnSpc>
                <a:spcPct val="100000"/>
              </a:lnSpc>
              <a:buNone/>
              <a:tabLst>
                <a:tab pos="0" algn="l"/>
              </a:tabLst>
            </a:pPr>
            <a:fld id="{F392BBFE-C337-4C95-AEC3-EAA1963B61EF}" type="slidenum">
              <a:rPr lang="en-US" sz="1600" b="0" u="none" strike="noStrike">
                <a:solidFill>
                  <a:srgbClr val="FF0000"/>
                </a:solidFill>
                <a:uFillTx/>
                <a:latin typeface="Arial"/>
              </a:rPr>
              <a:t>‹#›</a:t>
            </a:fld>
            <a:endParaRPr lang="fr-FR" sz="1600" b="0" u="none" strike="noStrike">
              <a:solidFill>
                <a:srgbClr val="000000"/>
              </a:solidFill>
              <a:uFillTx/>
              <a:latin typeface="Times New Roman"/>
            </a:endParaRPr>
          </a:p>
        </p:txBody>
      </p:sp>
      <p:sp>
        <p:nvSpPr>
          <p:cNvPr id="55" name="PlaceHolder 2"/>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fr-FR" sz="4400" b="0" u="none" strike="noStrike">
                <a:solidFill>
                  <a:srgbClr val="000000"/>
                </a:solidFill>
                <a:uFillTx/>
                <a:latin typeface="Arial"/>
              </a:rPr>
              <a:t>Cliquez pour éditer le format du texte-titre</a:t>
            </a:r>
          </a:p>
        </p:txBody>
      </p:sp>
      <p:sp>
        <p:nvSpPr>
          <p:cNvPr id="56" name="PlaceHolder 3"/>
          <p:cNvSpPr>
            <a:spLocks noGrp="1"/>
          </p:cNvSpPr>
          <p:nvPr>
            <p:ph type="body"/>
          </p:nvPr>
        </p:nvSpPr>
        <p:spPr>
          <a:xfrm>
            <a:off x="457200" y="1203480"/>
            <a:ext cx="8229240" cy="2982960"/>
          </a:xfrm>
          <a:prstGeom prst="rect">
            <a:avLst/>
          </a:prstGeom>
          <a:noFill/>
          <a:ln w="0">
            <a:noFill/>
          </a:ln>
        </p:spPr>
        <p:txBody>
          <a:bodyPr lIns="0" tIns="0" rIns="0" bIns="0" anchor="t">
            <a:normAutofit lnSpcReduction="9999"/>
          </a:bodyPr>
          <a:lstStyle/>
          <a:p>
            <a:pPr marL="432000" indent="-324000">
              <a:spcBef>
                <a:spcPts val="1417"/>
              </a:spcBef>
              <a:buClr>
                <a:srgbClr val="000000"/>
              </a:buClr>
              <a:buSzPct val="45000"/>
              <a:buFont typeface="Wingdings" charset="2"/>
              <a:buChar char=""/>
            </a:pPr>
            <a:r>
              <a:rPr lang="fr-FR" sz="3200" b="0" u="none" strike="noStrike">
                <a:solidFill>
                  <a:srgbClr val="000000"/>
                </a:solidFill>
                <a:uFillTx/>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u="none" strike="noStrike">
                <a:solidFill>
                  <a:srgbClr val="000000"/>
                </a:solidFill>
                <a:uFillTx/>
                <a:latin typeface="Arial"/>
              </a:rPr>
              <a:t>Second niveau de plan</a:t>
            </a:r>
          </a:p>
          <a:p>
            <a:pPr marL="1296000" lvl="2" indent="-288000">
              <a:spcBef>
                <a:spcPts val="850"/>
              </a:spcBef>
              <a:buClr>
                <a:srgbClr val="000000"/>
              </a:buClr>
              <a:buSzPct val="45000"/>
              <a:buFont typeface="Wingdings" charset="2"/>
              <a:buChar char=""/>
            </a:pPr>
            <a:r>
              <a:rPr lang="fr-FR" sz="2400" b="0" u="none" strike="noStrike">
                <a:solidFill>
                  <a:srgbClr val="000000"/>
                </a:solidFill>
                <a:uFillTx/>
                <a:latin typeface="Arial"/>
              </a:rPr>
              <a:t>Troisième niveau de plan</a:t>
            </a:r>
          </a:p>
          <a:p>
            <a:pPr marL="1728000" lvl="3" indent="-216000">
              <a:spcBef>
                <a:spcPts val="567"/>
              </a:spcBef>
              <a:buClr>
                <a:srgbClr val="000000"/>
              </a:buClr>
              <a:buSzPct val="75000"/>
              <a:buFont typeface="Symbol" charset="2"/>
              <a:buChar char=""/>
            </a:pPr>
            <a:r>
              <a:rPr lang="fr-FR" sz="2000" b="0" u="none" strike="noStrike">
                <a:solidFill>
                  <a:srgbClr val="000000"/>
                </a:solidFill>
                <a:uFillTx/>
                <a:latin typeface="Arial"/>
              </a:rPr>
              <a:t>Quatrième niveau de plan</a:t>
            </a:r>
          </a:p>
          <a:p>
            <a:pPr marL="2160000" lvl="4" indent="-216000">
              <a:spcBef>
                <a:spcPts val="283"/>
              </a:spcBef>
              <a:buClr>
                <a:srgbClr val="000000"/>
              </a:buClr>
              <a:buSzPct val="45000"/>
              <a:buFont typeface="Wingdings" charset="2"/>
              <a:buChar char=""/>
            </a:pPr>
            <a:r>
              <a:rPr lang="fr-FR" sz="2000" b="0" u="none" strike="noStrike">
                <a:solidFill>
                  <a:srgbClr val="000000"/>
                </a:solidFill>
                <a:uFillTx/>
                <a:latin typeface="Arial"/>
              </a:rPr>
              <a:t>Cinquième niveau de plan</a:t>
            </a:r>
          </a:p>
          <a:p>
            <a:pPr marL="2592000" lvl="5" indent="-216000">
              <a:spcBef>
                <a:spcPts val="283"/>
              </a:spcBef>
              <a:buClr>
                <a:srgbClr val="000000"/>
              </a:buClr>
              <a:buSzPct val="45000"/>
              <a:buFont typeface="Wingdings" charset="2"/>
              <a:buChar char=""/>
            </a:pPr>
            <a:r>
              <a:rPr lang="fr-FR" sz="2000" b="0" u="none" strike="noStrike">
                <a:solidFill>
                  <a:srgbClr val="000000"/>
                </a:solidFill>
                <a:uFillTx/>
                <a:latin typeface="Arial"/>
              </a:rPr>
              <a:t>Sixième niveau de plan</a:t>
            </a:r>
          </a:p>
          <a:p>
            <a:pPr marL="3024000" lvl="6" indent="-216000">
              <a:spcBef>
                <a:spcPts val="283"/>
              </a:spcBef>
              <a:buClr>
                <a:srgbClr val="000000"/>
              </a:buClr>
              <a:buSzPct val="45000"/>
              <a:buFont typeface="Wingdings" charset="2"/>
              <a:buChar char=""/>
            </a:pPr>
            <a:r>
              <a:rPr lang="fr-FR" sz="2000" b="0" u="none" strike="noStrike">
                <a:solidFill>
                  <a:srgbClr val="000000"/>
                </a:solidFill>
                <a:uFillTx/>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79" r:id="rId1"/>
    <p:sldLayoutId id="2147483744" r:id="rId2"/>
    <p:sldLayoutId id="2147483745" r:id="rId3"/>
    <p:sldLayoutId id="214748374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7" name="Image 3"/>
          <p:cNvPicPr/>
          <p:nvPr/>
        </p:nvPicPr>
        <p:blipFill>
          <a:blip r:embed="rId3"/>
          <a:stretch/>
        </p:blipFill>
        <p:spPr>
          <a:xfrm>
            <a:off x="0" y="0"/>
            <a:ext cx="9142920" cy="5142600"/>
          </a:xfrm>
          <a:prstGeom prst="rect">
            <a:avLst/>
          </a:prstGeom>
          <a:ln w="0">
            <a:noFill/>
          </a:ln>
        </p:spPr>
      </p:pic>
      <p:sp>
        <p:nvSpPr>
          <p:cNvPr id="78" name="PlaceHolder 1"/>
          <p:cNvSpPr>
            <a:spLocks noGrp="1"/>
          </p:cNvSpPr>
          <p:nvPr>
            <p:ph type="sldNum" idx="41"/>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97C80547-587F-41F7-9444-EC32A93E92BA}"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79" name="PlaceHolder 2"/>
          <p:cNvSpPr>
            <a:spLocks noGrp="1"/>
          </p:cNvSpPr>
          <p:nvPr>
            <p:ph type="dt" idx="42"/>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8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0" name="Image 3"/>
          <p:cNvPicPr/>
          <p:nvPr/>
        </p:nvPicPr>
        <p:blipFill>
          <a:blip r:embed="rId3"/>
          <a:stretch/>
        </p:blipFill>
        <p:spPr>
          <a:xfrm>
            <a:off x="0" y="0"/>
            <a:ext cx="9142920" cy="5142600"/>
          </a:xfrm>
          <a:prstGeom prst="rect">
            <a:avLst/>
          </a:prstGeom>
          <a:ln w="0">
            <a:noFill/>
          </a:ln>
        </p:spPr>
      </p:pic>
      <p:sp>
        <p:nvSpPr>
          <p:cNvPr id="81" name="PlaceHolder 1"/>
          <p:cNvSpPr>
            <a:spLocks noGrp="1"/>
          </p:cNvSpPr>
          <p:nvPr>
            <p:ph type="sldNum" idx="43"/>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1A9C141D-6A69-4C0B-9802-9EA15E32353F}"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82" name="PlaceHolder 2"/>
          <p:cNvSpPr>
            <a:spLocks noGrp="1"/>
          </p:cNvSpPr>
          <p:nvPr>
            <p:ph type="dt" idx="44"/>
          </p:nvPr>
        </p:nvSpPr>
        <p:spPr>
          <a:xfrm>
            <a:off x="64191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
        <p:nvSpPr>
          <p:cNvPr id="83" name="PlaceHolder 3"/>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fr-FR" sz="4400" b="0" u="none" strike="noStrike">
                <a:solidFill>
                  <a:srgbClr val="000000"/>
                </a:solidFill>
                <a:uFillTx/>
                <a:latin typeface="Arial"/>
              </a:rPr>
              <a:t>Cliquez pour éditer le format du texte-titre</a:t>
            </a:r>
          </a:p>
        </p:txBody>
      </p:sp>
      <p:sp>
        <p:nvSpPr>
          <p:cNvPr id="84" name="PlaceHolder 4"/>
          <p:cNvSpPr>
            <a:spLocks noGrp="1"/>
          </p:cNvSpPr>
          <p:nvPr>
            <p:ph type="body"/>
          </p:nvPr>
        </p:nvSpPr>
        <p:spPr>
          <a:xfrm>
            <a:off x="457200" y="1203480"/>
            <a:ext cx="8229240" cy="2982960"/>
          </a:xfrm>
          <a:prstGeom prst="rect">
            <a:avLst/>
          </a:prstGeom>
          <a:noFill/>
          <a:ln w="0">
            <a:noFill/>
          </a:ln>
        </p:spPr>
        <p:txBody>
          <a:bodyPr lIns="0" tIns="0" rIns="0" bIns="0" anchor="t">
            <a:normAutofit lnSpcReduction="9999"/>
          </a:bodyPr>
          <a:lstStyle/>
          <a:p>
            <a:pPr marL="432000" indent="-324000">
              <a:spcBef>
                <a:spcPts val="1417"/>
              </a:spcBef>
              <a:buClr>
                <a:srgbClr val="000000"/>
              </a:buClr>
              <a:buSzPct val="45000"/>
              <a:buFont typeface="Wingdings" charset="2"/>
              <a:buChar char=""/>
            </a:pPr>
            <a:r>
              <a:rPr lang="fr-FR" sz="3200" b="0" u="none" strike="noStrike">
                <a:solidFill>
                  <a:srgbClr val="000000"/>
                </a:solidFill>
                <a:uFillTx/>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u="none" strike="noStrike">
                <a:solidFill>
                  <a:srgbClr val="000000"/>
                </a:solidFill>
                <a:uFillTx/>
                <a:latin typeface="Arial"/>
              </a:rPr>
              <a:t>Second niveau de plan</a:t>
            </a:r>
          </a:p>
          <a:p>
            <a:pPr marL="1296000" lvl="2" indent="-288000">
              <a:spcBef>
                <a:spcPts val="850"/>
              </a:spcBef>
              <a:buClr>
                <a:srgbClr val="000000"/>
              </a:buClr>
              <a:buSzPct val="45000"/>
              <a:buFont typeface="Wingdings" charset="2"/>
              <a:buChar char=""/>
            </a:pPr>
            <a:r>
              <a:rPr lang="fr-FR" sz="2400" b="0" u="none" strike="noStrike">
                <a:solidFill>
                  <a:srgbClr val="000000"/>
                </a:solidFill>
                <a:uFillTx/>
                <a:latin typeface="Arial"/>
              </a:rPr>
              <a:t>Troisième niveau de plan</a:t>
            </a:r>
          </a:p>
          <a:p>
            <a:pPr marL="1728000" lvl="3" indent="-216000">
              <a:spcBef>
                <a:spcPts val="567"/>
              </a:spcBef>
              <a:buClr>
                <a:srgbClr val="000000"/>
              </a:buClr>
              <a:buSzPct val="75000"/>
              <a:buFont typeface="Symbol" charset="2"/>
              <a:buChar char=""/>
            </a:pPr>
            <a:r>
              <a:rPr lang="fr-FR" sz="2000" b="0" u="none" strike="noStrike">
                <a:solidFill>
                  <a:srgbClr val="000000"/>
                </a:solidFill>
                <a:uFillTx/>
                <a:latin typeface="Arial"/>
              </a:rPr>
              <a:t>Quatrième niveau de plan</a:t>
            </a:r>
          </a:p>
          <a:p>
            <a:pPr marL="2160000" lvl="4" indent="-216000">
              <a:spcBef>
                <a:spcPts val="283"/>
              </a:spcBef>
              <a:buClr>
                <a:srgbClr val="000000"/>
              </a:buClr>
              <a:buSzPct val="45000"/>
              <a:buFont typeface="Wingdings" charset="2"/>
              <a:buChar char=""/>
            </a:pPr>
            <a:r>
              <a:rPr lang="fr-FR" sz="2000" b="0" u="none" strike="noStrike">
                <a:solidFill>
                  <a:srgbClr val="000000"/>
                </a:solidFill>
                <a:uFillTx/>
                <a:latin typeface="Arial"/>
              </a:rPr>
              <a:t>Cinquième niveau de plan</a:t>
            </a:r>
          </a:p>
          <a:p>
            <a:pPr marL="2592000" lvl="5" indent="-216000">
              <a:spcBef>
                <a:spcPts val="283"/>
              </a:spcBef>
              <a:buClr>
                <a:srgbClr val="000000"/>
              </a:buClr>
              <a:buSzPct val="45000"/>
              <a:buFont typeface="Wingdings" charset="2"/>
              <a:buChar char=""/>
            </a:pPr>
            <a:r>
              <a:rPr lang="fr-FR" sz="2000" b="0" u="none" strike="noStrike">
                <a:solidFill>
                  <a:srgbClr val="000000"/>
                </a:solidFill>
                <a:uFillTx/>
                <a:latin typeface="Arial"/>
              </a:rPr>
              <a:t>Sixième niveau de plan</a:t>
            </a:r>
          </a:p>
          <a:p>
            <a:pPr marL="3024000" lvl="6" indent="-216000">
              <a:spcBef>
                <a:spcPts val="283"/>
              </a:spcBef>
              <a:buClr>
                <a:srgbClr val="000000"/>
              </a:buClr>
              <a:buSzPct val="45000"/>
              <a:buFont typeface="Wingdings" charset="2"/>
              <a:buChar char=""/>
            </a:pPr>
            <a:r>
              <a:rPr lang="fr-FR" sz="2000" b="0" u="none" strike="noStrike">
                <a:solidFill>
                  <a:srgbClr val="000000"/>
                </a:solidFill>
                <a:uFillTx/>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8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5" name="Image 3"/>
          <p:cNvPicPr/>
          <p:nvPr/>
        </p:nvPicPr>
        <p:blipFill>
          <a:blip r:embed="rId3"/>
          <a:stretch/>
        </p:blipFill>
        <p:spPr>
          <a:xfrm>
            <a:off x="0" y="0"/>
            <a:ext cx="9142920" cy="5142600"/>
          </a:xfrm>
          <a:prstGeom prst="rect">
            <a:avLst/>
          </a:prstGeom>
          <a:ln w="0">
            <a:noFill/>
          </a:ln>
        </p:spPr>
      </p:pic>
      <p:sp>
        <p:nvSpPr>
          <p:cNvPr id="86" name="PlaceHolder 1"/>
          <p:cNvSpPr>
            <a:spLocks noGrp="1"/>
          </p:cNvSpPr>
          <p:nvPr>
            <p:ph type="sldNum" idx="45"/>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E5E2E7B3-8CAF-4509-B5DA-9162B78DCD59}"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87" name="PlaceHolder 2"/>
          <p:cNvSpPr>
            <a:spLocks noGrp="1"/>
          </p:cNvSpPr>
          <p:nvPr>
            <p:ph type="dt" idx="46"/>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
        <p:nvSpPr>
          <p:cNvPr id="88" name="PlaceHolder 3"/>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fr-FR" sz="4400" b="0" u="none" strike="noStrike">
                <a:solidFill>
                  <a:srgbClr val="000000"/>
                </a:solidFill>
                <a:uFillTx/>
                <a:latin typeface="Arial"/>
              </a:rPr>
              <a:t>Cliquez pour éditer le format du texte-titre</a:t>
            </a:r>
          </a:p>
        </p:txBody>
      </p:sp>
      <p:sp>
        <p:nvSpPr>
          <p:cNvPr id="89" name="PlaceHolder 4"/>
          <p:cNvSpPr>
            <a:spLocks noGrp="1"/>
          </p:cNvSpPr>
          <p:nvPr>
            <p:ph type="body"/>
          </p:nvPr>
        </p:nvSpPr>
        <p:spPr>
          <a:xfrm>
            <a:off x="457200" y="1203480"/>
            <a:ext cx="8229240" cy="2982960"/>
          </a:xfrm>
          <a:prstGeom prst="rect">
            <a:avLst/>
          </a:prstGeom>
          <a:noFill/>
          <a:ln w="0">
            <a:noFill/>
          </a:ln>
        </p:spPr>
        <p:txBody>
          <a:bodyPr lIns="0" tIns="0" rIns="0" bIns="0" anchor="t">
            <a:normAutofit lnSpcReduction="9999"/>
          </a:bodyPr>
          <a:lstStyle/>
          <a:p>
            <a:pPr marL="432000" indent="-324000">
              <a:spcBef>
                <a:spcPts val="1417"/>
              </a:spcBef>
              <a:buClr>
                <a:srgbClr val="000000"/>
              </a:buClr>
              <a:buSzPct val="45000"/>
              <a:buFont typeface="Wingdings" charset="2"/>
              <a:buChar char=""/>
            </a:pPr>
            <a:r>
              <a:rPr lang="fr-FR" sz="3200" b="0" u="none" strike="noStrike">
                <a:solidFill>
                  <a:srgbClr val="000000"/>
                </a:solidFill>
                <a:uFillTx/>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u="none" strike="noStrike">
                <a:solidFill>
                  <a:srgbClr val="000000"/>
                </a:solidFill>
                <a:uFillTx/>
                <a:latin typeface="Arial"/>
              </a:rPr>
              <a:t>Second niveau de plan</a:t>
            </a:r>
          </a:p>
          <a:p>
            <a:pPr marL="1296000" lvl="2" indent="-288000">
              <a:spcBef>
                <a:spcPts val="850"/>
              </a:spcBef>
              <a:buClr>
                <a:srgbClr val="000000"/>
              </a:buClr>
              <a:buSzPct val="45000"/>
              <a:buFont typeface="Wingdings" charset="2"/>
              <a:buChar char=""/>
            </a:pPr>
            <a:r>
              <a:rPr lang="fr-FR" sz="2400" b="0" u="none" strike="noStrike">
                <a:solidFill>
                  <a:srgbClr val="000000"/>
                </a:solidFill>
                <a:uFillTx/>
                <a:latin typeface="Arial"/>
              </a:rPr>
              <a:t>Troisième niveau de plan</a:t>
            </a:r>
          </a:p>
          <a:p>
            <a:pPr marL="1728000" lvl="3" indent="-216000">
              <a:spcBef>
                <a:spcPts val="567"/>
              </a:spcBef>
              <a:buClr>
                <a:srgbClr val="000000"/>
              </a:buClr>
              <a:buSzPct val="75000"/>
              <a:buFont typeface="Symbol" charset="2"/>
              <a:buChar char=""/>
            </a:pPr>
            <a:r>
              <a:rPr lang="fr-FR" sz="2000" b="0" u="none" strike="noStrike">
                <a:solidFill>
                  <a:srgbClr val="000000"/>
                </a:solidFill>
                <a:uFillTx/>
                <a:latin typeface="Arial"/>
              </a:rPr>
              <a:t>Quatrième niveau de plan</a:t>
            </a:r>
          </a:p>
          <a:p>
            <a:pPr marL="2160000" lvl="4" indent="-216000">
              <a:spcBef>
                <a:spcPts val="283"/>
              </a:spcBef>
              <a:buClr>
                <a:srgbClr val="000000"/>
              </a:buClr>
              <a:buSzPct val="45000"/>
              <a:buFont typeface="Wingdings" charset="2"/>
              <a:buChar char=""/>
            </a:pPr>
            <a:r>
              <a:rPr lang="fr-FR" sz="2000" b="0" u="none" strike="noStrike">
                <a:solidFill>
                  <a:srgbClr val="000000"/>
                </a:solidFill>
                <a:uFillTx/>
                <a:latin typeface="Arial"/>
              </a:rPr>
              <a:t>Cinquième niveau de plan</a:t>
            </a:r>
          </a:p>
          <a:p>
            <a:pPr marL="2592000" lvl="5" indent="-216000">
              <a:spcBef>
                <a:spcPts val="283"/>
              </a:spcBef>
              <a:buClr>
                <a:srgbClr val="000000"/>
              </a:buClr>
              <a:buSzPct val="45000"/>
              <a:buFont typeface="Wingdings" charset="2"/>
              <a:buChar char=""/>
            </a:pPr>
            <a:r>
              <a:rPr lang="fr-FR" sz="2000" b="0" u="none" strike="noStrike">
                <a:solidFill>
                  <a:srgbClr val="000000"/>
                </a:solidFill>
                <a:uFillTx/>
                <a:latin typeface="Arial"/>
              </a:rPr>
              <a:t>Sixième niveau de plan</a:t>
            </a:r>
          </a:p>
          <a:p>
            <a:pPr marL="3024000" lvl="6" indent="-216000">
              <a:spcBef>
                <a:spcPts val="283"/>
              </a:spcBef>
              <a:buClr>
                <a:srgbClr val="000000"/>
              </a:buClr>
              <a:buSzPct val="45000"/>
              <a:buFont typeface="Wingdings" charset="2"/>
              <a:buChar char=""/>
            </a:pPr>
            <a:r>
              <a:rPr lang="fr-FR" sz="2000" b="0" u="none" strike="noStrike">
                <a:solidFill>
                  <a:srgbClr val="000000"/>
                </a:solidFill>
                <a:uFillTx/>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9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 name="Image 3"/>
          <p:cNvPicPr/>
          <p:nvPr/>
        </p:nvPicPr>
        <p:blipFill>
          <a:blip r:embed="rId3"/>
          <a:stretch/>
        </p:blipFill>
        <p:spPr>
          <a:xfrm>
            <a:off x="0" y="0"/>
            <a:ext cx="9142920" cy="5142600"/>
          </a:xfrm>
          <a:prstGeom prst="rect">
            <a:avLst/>
          </a:prstGeom>
          <a:ln w="0">
            <a:noFill/>
          </a:ln>
        </p:spPr>
      </p:pic>
      <p:sp>
        <p:nvSpPr>
          <p:cNvPr id="6" name="PlaceHolder 1"/>
          <p:cNvSpPr>
            <a:spLocks noGrp="1"/>
          </p:cNvSpPr>
          <p:nvPr>
            <p:ph type="sldNum" idx="4"/>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20C6488A-B2CA-4AE7-8D65-273DEABC62A3}"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7" name="PlaceHolder 2"/>
          <p:cNvSpPr>
            <a:spLocks noGrp="1"/>
          </p:cNvSpPr>
          <p:nvPr>
            <p:ph type="dt" idx="5"/>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0" name="Image 3"/>
          <p:cNvPicPr/>
          <p:nvPr/>
        </p:nvPicPr>
        <p:blipFill>
          <a:blip r:embed="rId3"/>
          <a:stretch/>
        </p:blipFill>
        <p:spPr>
          <a:xfrm>
            <a:off x="0" y="0"/>
            <a:ext cx="9142920" cy="5142600"/>
          </a:xfrm>
          <a:prstGeom prst="rect">
            <a:avLst/>
          </a:prstGeom>
          <a:ln w="0">
            <a:noFill/>
          </a:ln>
        </p:spPr>
      </p:pic>
      <p:sp>
        <p:nvSpPr>
          <p:cNvPr id="91" name="PlaceHolder 1"/>
          <p:cNvSpPr>
            <a:spLocks noGrp="1"/>
          </p:cNvSpPr>
          <p:nvPr>
            <p:ph type="sldNum" idx="47"/>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12261D6B-13A8-439E-BC6A-31466FAA4240}"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92" name="PlaceHolder 2"/>
          <p:cNvSpPr>
            <a:spLocks noGrp="1"/>
          </p:cNvSpPr>
          <p:nvPr>
            <p:ph type="dt" idx="48"/>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
        <p:nvSpPr>
          <p:cNvPr id="93" name="PlaceHolder 3"/>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fr-FR" sz="4400" b="0" u="none" strike="noStrike">
                <a:solidFill>
                  <a:srgbClr val="000000"/>
                </a:solidFill>
                <a:uFillTx/>
                <a:latin typeface="Arial"/>
              </a:rPr>
              <a:t>Cliquez pour éditer le format du texte-titre</a:t>
            </a:r>
          </a:p>
        </p:txBody>
      </p:sp>
      <p:sp>
        <p:nvSpPr>
          <p:cNvPr id="94" name="PlaceHolder 4"/>
          <p:cNvSpPr>
            <a:spLocks noGrp="1"/>
          </p:cNvSpPr>
          <p:nvPr>
            <p:ph type="body"/>
          </p:nvPr>
        </p:nvSpPr>
        <p:spPr>
          <a:xfrm>
            <a:off x="457200" y="1203480"/>
            <a:ext cx="8229240" cy="2982960"/>
          </a:xfrm>
          <a:prstGeom prst="rect">
            <a:avLst/>
          </a:prstGeom>
          <a:noFill/>
          <a:ln w="0">
            <a:noFill/>
          </a:ln>
        </p:spPr>
        <p:txBody>
          <a:bodyPr lIns="0" tIns="0" rIns="0" bIns="0" anchor="t">
            <a:normAutofit lnSpcReduction="9999"/>
          </a:bodyPr>
          <a:lstStyle/>
          <a:p>
            <a:pPr marL="432000" indent="-324000">
              <a:spcBef>
                <a:spcPts val="1417"/>
              </a:spcBef>
              <a:buClr>
                <a:srgbClr val="000000"/>
              </a:buClr>
              <a:buSzPct val="45000"/>
              <a:buFont typeface="Wingdings" charset="2"/>
              <a:buChar char=""/>
            </a:pPr>
            <a:r>
              <a:rPr lang="fr-FR" sz="3200" b="0" u="none" strike="noStrike">
                <a:solidFill>
                  <a:srgbClr val="000000"/>
                </a:solidFill>
                <a:uFillTx/>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u="none" strike="noStrike">
                <a:solidFill>
                  <a:srgbClr val="000000"/>
                </a:solidFill>
                <a:uFillTx/>
                <a:latin typeface="Arial"/>
              </a:rPr>
              <a:t>Second niveau de plan</a:t>
            </a:r>
          </a:p>
          <a:p>
            <a:pPr marL="1296000" lvl="2" indent="-288000">
              <a:spcBef>
                <a:spcPts val="850"/>
              </a:spcBef>
              <a:buClr>
                <a:srgbClr val="000000"/>
              </a:buClr>
              <a:buSzPct val="45000"/>
              <a:buFont typeface="Wingdings" charset="2"/>
              <a:buChar char=""/>
            </a:pPr>
            <a:r>
              <a:rPr lang="fr-FR" sz="2400" b="0" u="none" strike="noStrike">
                <a:solidFill>
                  <a:srgbClr val="000000"/>
                </a:solidFill>
                <a:uFillTx/>
                <a:latin typeface="Arial"/>
              </a:rPr>
              <a:t>Troisième niveau de plan</a:t>
            </a:r>
          </a:p>
          <a:p>
            <a:pPr marL="1728000" lvl="3" indent="-216000">
              <a:spcBef>
                <a:spcPts val="567"/>
              </a:spcBef>
              <a:buClr>
                <a:srgbClr val="000000"/>
              </a:buClr>
              <a:buSzPct val="75000"/>
              <a:buFont typeface="Symbol" charset="2"/>
              <a:buChar char=""/>
            </a:pPr>
            <a:r>
              <a:rPr lang="fr-FR" sz="2000" b="0" u="none" strike="noStrike">
                <a:solidFill>
                  <a:srgbClr val="000000"/>
                </a:solidFill>
                <a:uFillTx/>
                <a:latin typeface="Arial"/>
              </a:rPr>
              <a:t>Quatrième niveau de plan</a:t>
            </a:r>
          </a:p>
          <a:p>
            <a:pPr marL="2160000" lvl="4" indent="-216000">
              <a:spcBef>
                <a:spcPts val="283"/>
              </a:spcBef>
              <a:buClr>
                <a:srgbClr val="000000"/>
              </a:buClr>
              <a:buSzPct val="45000"/>
              <a:buFont typeface="Wingdings" charset="2"/>
              <a:buChar char=""/>
            </a:pPr>
            <a:r>
              <a:rPr lang="fr-FR" sz="2000" b="0" u="none" strike="noStrike">
                <a:solidFill>
                  <a:srgbClr val="000000"/>
                </a:solidFill>
                <a:uFillTx/>
                <a:latin typeface="Arial"/>
              </a:rPr>
              <a:t>Cinquième niveau de plan</a:t>
            </a:r>
          </a:p>
          <a:p>
            <a:pPr marL="2592000" lvl="5" indent="-216000">
              <a:spcBef>
                <a:spcPts val="283"/>
              </a:spcBef>
              <a:buClr>
                <a:srgbClr val="000000"/>
              </a:buClr>
              <a:buSzPct val="45000"/>
              <a:buFont typeface="Wingdings" charset="2"/>
              <a:buChar char=""/>
            </a:pPr>
            <a:r>
              <a:rPr lang="fr-FR" sz="2000" b="0" u="none" strike="noStrike">
                <a:solidFill>
                  <a:srgbClr val="000000"/>
                </a:solidFill>
                <a:uFillTx/>
                <a:latin typeface="Arial"/>
              </a:rPr>
              <a:t>Sixième niveau de plan</a:t>
            </a:r>
          </a:p>
          <a:p>
            <a:pPr marL="3024000" lvl="6" indent="-216000">
              <a:spcBef>
                <a:spcPts val="283"/>
              </a:spcBef>
              <a:buClr>
                <a:srgbClr val="000000"/>
              </a:buClr>
              <a:buSzPct val="45000"/>
              <a:buFont typeface="Wingdings" charset="2"/>
              <a:buChar char=""/>
            </a:pPr>
            <a:r>
              <a:rPr lang="fr-FR" sz="2000" b="0" u="none" strike="noStrike">
                <a:solidFill>
                  <a:srgbClr val="000000"/>
                </a:solidFill>
                <a:uFillTx/>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9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5" name="Image 3"/>
          <p:cNvPicPr/>
          <p:nvPr/>
        </p:nvPicPr>
        <p:blipFill>
          <a:blip r:embed="rId3"/>
          <a:stretch/>
        </p:blipFill>
        <p:spPr>
          <a:xfrm>
            <a:off x="0" y="0"/>
            <a:ext cx="9142920" cy="5142600"/>
          </a:xfrm>
          <a:prstGeom prst="rect">
            <a:avLst/>
          </a:prstGeom>
          <a:ln w="0">
            <a:noFill/>
          </a:ln>
        </p:spPr>
      </p:pic>
      <p:pic>
        <p:nvPicPr>
          <p:cNvPr id="96" name="Image 1"/>
          <p:cNvPicPr/>
          <p:nvPr/>
        </p:nvPicPr>
        <p:blipFill>
          <a:blip r:embed="rId4"/>
          <a:stretch/>
        </p:blipFill>
        <p:spPr>
          <a:xfrm>
            <a:off x="0" y="0"/>
            <a:ext cx="9142920" cy="5142600"/>
          </a:xfrm>
          <a:prstGeom prst="rect">
            <a:avLst/>
          </a:prstGeom>
          <a:ln w="0">
            <a:noFill/>
          </a:ln>
        </p:spPr>
      </p:pic>
      <p:sp>
        <p:nvSpPr>
          <p:cNvPr id="97" name="PlaceHolder 1"/>
          <p:cNvSpPr>
            <a:spLocks noGrp="1"/>
          </p:cNvSpPr>
          <p:nvPr>
            <p:ph type="ftr" idx="49"/>
          </p:nvPr>
        </p:nvSpPr>
        <p:spPr>
          <a:xfrm>
            <a:off x="720000" y="3920040"/>
            <a:ext cx="3238920" cy="898920"/>
          </a:xfrm>
          <a:prstGeom prst="rect">
            <a:avLst/>
          </a:prstGeom>
          <a:noFill/>
          <a:ln w="0">
            <a:noFill/>
          </a:ln>
        </p:spPr>
        <p:txBody>
          <a:bodyPr lIns="90000" tIns="45000" rIns="90000" bIns="45000" anchor="b">
            <a:noAutofit/>
          </a:bodyPr>
          <a:lstStyle>
            <a:lvl1pPr indent="0" defTabSz="914400">
              <a:lnSpc>
                <a:spcPct val="100000"/>
              </a:lnSpc>
              <a:buNone/>
              <a:tabLst>
                <a:tab pos="0" algn="l"/>
              </a:tabLst>
              <a:defRPr lang="fr-FR" sz="1150" b="0" u="none" strike="noStrike">
                <a:solidFill>
                  <a:schemeClr val="dk1"/>
                </a:solidFill>
                <a:uFillTx/>
                <a:latin typeface="Arial"/>
              </a:defRPr>
            </a:lvl1pPr>
          </a:lstStyle>
          <a:p>
            <a:pPr indent="0" defTabSz="914400">
              <a:lnSpc>
                <a:spcPct val="100000"/>
              </a:lnSpc>
              <a:buNone/>
              <a:tabLst>
                <a:tab pos="0" algn="l"/>
              </a:tabLst>
            </a:pPr>
            <a:r>
              <a:rPr lang="fr-FR" sz="1150" b="0" u="none" strike="noStrike">
                <a:solidFill>
                  <a:schemeClr val="dk1"/>
                </a:solidFill>
                <a:uFillTx/>
                <a:latin typeface="Arial"/>
              </a:rPr>
              <a:t>&lt;pied de page&gt;</a:t>
            </a:r>
            <a:endParaRPr lang="fr-FR" sz="1150" b="0" u="none" strike="noStrike">
              <a:solidFill>
                <a:srgbClr val="000000"/>
              </a:solidFill>
              <a:uFillTx/>
              <a:latin typeface="Times New Roman"/>
            </a:endParaRPr>
          </a:p>
        </p:txBody>
      </p:sp>
      <p:sp>
        <p:nvSpPr>
          <p:cNvPr id="98" name="PlaceHolder 2"/>
          <p:cNvSpPr>
            <a:spLocks noGrp="1"/>
          </p:cNvSpPr>
          <p:nvPr>
            <p:ph type="sldNum" idx="50"/>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lgn="r" defTabSz="914400">
              <a:lnSpc>
                <a:spcPct val="100000"/>
              </a:lnSpc>
              <a:buNone/>
              <a:tabLst>
                <a:tab pos="0" algn="l"/>
              </a:tabLst>
              <a:defRPr lang="fr-FR" sz="100" b="0" u="none" strike="noStrike">
                <a:solidFill>
                  <a:schemeClr val="dk1">
                    <a:alpha val="0"/>
                  </a:schemeClr>
                </a:solidFill>
                <a:uFillTx/>
                <a:latin typeface="Arial"/>
              </a:defRPr>
            </a:lvl1pPr>
          </a:lstStyle>
          <a:p>
            <a:pPr indent="0" algn="r" defTabSz="914400">
              <a:lnSpc>
                <a:spcPct val="100000"/>
              </a:lnSpc>
              <a:buNone/>
              <a:tabLst>
                <a:tab pos="0" algn="l"/>
              </a:tabLst>
            </a:pPr>
            <a:fld id="{38B574CB-82D1-4600-9B28-3C5461F01781}" type="slidenum">
              <a:rPr lang="fr-FR" sz="100" b="0" u="none" strike="noStrike">
                <a:solidFill>
                  <a:schemeClr val="dk1">
                    <a:alpha val="0"/>
                  </a:schemeClr>
                </a:solidFill>
                <a:uFillTx/>
                <a:latin typeface="Arial"/>
              </a:rPr>
              <a:t>‹#›</a:t>
            </a:fld>
            <a:endParaRPr lang="fr-FR" sz="100" b="0" u="none" strike="noStrike">
              <a:solidFill>
                <a:srgbClr val="000000"/>
              </a:solidFill>
              <a:uFillTx/>
              <a:latin typeface="Times New Roman"/>
            </a:endParaRPr>
          </a:p>
        </p:txBody>
      </p:sp>
      <p:sp>
        <p:nvSpPr>
          <p:cNvPr id="99" name="PlaceHolder 3"/>
          <p:cNvSpPr>
            <a:spLocks noGrp="1"/>
          </p:cNvSpPr>
          <p:nvPr>
            <p:ph type="dt" idx="51"/>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9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0" name="Image 3"/>
          <p:cNvPicPr/>
          <p:nvPr/>
        </p:nvPicPr>
        <p:blipFill>
          <a:blip r:embed="rId4"/>
          <a:stretch/>
        </p:blipFill>
        <p:spPr>
          <a:xfrm>
            <a:off x="0" y="0"/>
            <a:ext cx="9142920" cy="5142600"/>
          </a:xfrm>
          <a:prstGeom prst="rect">
            <a:avLst/>
          </a:prstGeom>
          <a:ln w="0">
            <a:noFill/>
          </a:ln>
        </p:spPr>
      </p:pic>
      <p:sp>
        <p:nvSpPr>
          <p:cNvPr id="101" name="PlaceHolder 1"/>
          <p:cNvSpPr>
            <a:spLocks noGrp="1"/>
          </p:cNvSpPr>
          <p:nvPr>
            <p:ph type="sldNum" idx="52"/>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A7E2C3E9-2086-4899-9F54-0C12EEE4B6A1}"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02" name="PlaceHolder 2"/>
          <p:cNvSpPr>
            <a:spLocks noGrp="1"/>
          </p:cNvSpPr>
          <p:nvPr>
            <p:ph type="dt" idx="53"/>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
        <p:nvSpPr>
          <p:cNvPr id="103" name="PlaceHolder 3"/>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fr-FR" sz="4400" b="0" u="none" strike="noStrike">
                <a:solidFill>
                  <a:srgbClr val="000000"/>
                </a:solidFill>
                <a:uFillTx/>
                <a:latin typeface="Arial"/>
              </a:rPr>
              <a:t>Cliquez pour éditer le format du texte-titre</a:t>
            </a:r>
          </a:p>
        </p:txBody>
      </p:sp>
      <p:sp>
        <p:nvSpPr>
          <p:cNvPr id="104" name="PlaceHolder 4"/>
          <p:cNvSpPr>
            <a:spLocks noGrp="1"/>
          </p:cNvSpPr>
          <p:nvPr>
            <p:ph type="body"/>
          </p:nvPr>
        </p:nvSpPr>
        <p:spPr>
          <a:xfrm>
            <a:off x="457200" y="1203480"/>
            <a:ext cx="8229240" cy="2982960"/>
          </a:xfrm>
          <a:prstGeom prst="rect">
            <a:avLst/>
          </a:prstGeom>
          <a:noFill/>
          <a:ln w="0">
            <a:noFill/>
          </a:ln>
        </p:spPr>
        <p:txBody>
          <a:bodyPr lIns="0" tIns="0" rIns="0" bIns="0" anchor="t">
            <a:normAutofit lnSpcReduction="9999"/>
          </a:bodyPr>
          <a:lstStyle/>
          <a:p>
            <a:pPr marL="432000" indent="-324000">
              <a:spcBef>
                <a:spcPts val="1417"/>
              </a:spcBef>
              <a:buClr>
                <a:srgbClr val="000000"/>
              </a:buClr>
              <a:buSzPct val="45000"/>
              <a:buFont typeface="Wingdings" charset="2"/>
              <a:buChar char=""/>
            </a:pPr>
            <a:r>
              <a:rPr lang="fr-FR" sz="3200" b="0" u="none" strike="noStrike">
                <a:solidFill>
                  <a:srgbClr val="000000"/>
                </a:solidFill>
                <a:uFillTx/>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u="none" strike="noStrike">
                <a:solidFill>
                  <a:srgbClr val="000000"/>
                </a:solidFill>
                <a:uFillTx/>
                <a:latin typeface="Arial"/>
              </a:rPr>
              <a:t>Second niveau de plan</a:t>
            </a:r>
          </a:p>
          <a:p>
            <a:pPr marL="1296000" lvl="2" indent="-288000">
              <a:spcBef>
                <a:spcPts val="850"/>
              </a:spcBef>
              <a:buClr>
                <a:srgbClr val="000000"/>
              </a:buClr>
              <a:buSzPct val="45000"/>
              <a:buFont typeface="Wingdings" charset="2"/>
              <a:buChar char=""/>
            </a:pPr>
            <a:r>
              <a:rPr lang="fr-FR" sz="2400" b="0" u="none" strike="noStrike">
                <a:solidFill>
                  <a:srgbClr val="000000"/>
                </a:solidFill>
                <a:uFillTx/>
                <a:latin typeface="Arial"/>
              </a:rPr>
              <a:t>Troisième niveau de plan</a:t>
            </a:r>
          </a:p>
          <a:p>
            <a:pPr marL="1728000" lvl="3" indent="-216000">
              <a:spcBef>
                <a:spcPts val="567"/>
              </a:spcBef>
              <a:buClr>
                <a:srgbClr val="000000"/>
              </a:buClr>
              <a:buSzPct val="75000"/>
              <a:buFont typeface="Symbol" charset="2"/>
              <a:buChar char=""/>
            </a:pPr>
            <a:r>
              <a:rPr lang="fr-FR" sz="2000" b="0" u="none" strike="noStrike">
                <a:solidFill>
                  <a:srgbClr val="000000"/>
                </a:solidFill>
                <a:uFillTx/>
                <a:latin typeface="Arial"/>
              </a:rPr>
              <a:t>Quatrième niveau de plan</a:t>
            </a:r>
          </a:p>
          <a:p>
            <a:pPr marL="2160000" lvl="4" indent="-216000">
              <a:spcBef>
                <a:spcPts val="283"/>
              </a:spcBef>
              <a:buClr>
                <a:srgbClr val="000000"/>
              </a:buClr>
              <a:buSzPct val="45000"/>
              <a:buFont typeface="Wingdings" charset="2"/>
              <a:buChar char=""/>
            </a:pPr>
            <a:r>
              <a:rPr lang="fr-FR" sz="2000" b="0" u="none" strike="noStrike">
                <a:solidFill>
                  <a:srgbClr val="000000"/>
                </a:solidFill>
                <a:uFillTx/>
                <a:latin typeface="Arial"/>
              </a:rPr>
              <a:t>Cinquième niveau de plan</a:t>
            </a:r>
          </a:p>
          <a:p>
            <a:pPr marL="2592000" lvl="5" indent="-216000">
              <a:spcBef>
                <a:spcPts val="283"/>
              </a:spcBef>
              <a:buClr>
                <a:srgbClr val="000000"/>
              </a:buClr>
              <a:buSzPct val="45000"/>
              <a:buFont typeface="Wingdings" charset="2"/>
              <a:buChar char=""/>
            </a:pPr>
            <a:r>
              <a:rPr lang="fr-FR" sz="2000" b="0" u="none" strike="noStrike">
                <a:solidFill>
                  <a:srgbClr val="000000"/>
                </a:solidFill>
                <a:uFillTx/>
                <a:latin typeface="Arial"/>
              </a:rPr>
              <a:t>Sixième niveau de plan</a:t>
            </a:r>
          </a:p>
          <a:p>
            <a:pPr marL="3024000" lvl="6" indent="-216000">
              <a:spcBef>
                <a:spcPts val="283"/>
              </a:spcBef>
              <a:buClr>
                <a:srgbClr val="000000"/>
              </a:buClr>
              <a:buSzPct val="45000"/>
              <a:buFont typeface="Wingdings" charset="2"/>
              <a:buChar char=""/>
            </a:pPr>
            <a:r>
              <a:rPr lang="fr-FR" sz="2000" b="0" u="none" strike="noStrike">
                <a:solidFill>
                  <a:srgbClr val="000000"/>
                </a:solidFill>
                <a:uFillTx/>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97" r:id="rId1"/>
    <p:sldLayoutId id="2147483746"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5" name="Image 3"/>
          <p:cNvPicPr/>
          <p:nvPr/>
        </p:nvPicPr>
        <p:blipFill>
          <a:blip r:embed="rId3"/>
          <a:stretch/>
        </p:blipFill>
        <p:spPr>
          <a:xfrm>
            <a:off x="0" y="0"/>
            <a:ext cx="9142920" cy="5142600"/>
          </a:xfrm>
          <a:prstGeom prst="rect">
            <a:avLst/>
          </a:prstGeom>
          <a:ln w="0">
            <a:noFill/>
          </a:ln>
        </p:spPr>
      </p:pic>
      <p:sp>
        <p:nvSpPr>
          <p:cNvPr id="106" name="PlaceHolder 1"/>
          <p:cNvSpPr>
            <a:spLocks noGrp="1"/>
          </p:cNvSpPr>
          <p:nvPr>
            <p:ph type="sldNum" idx="54"/>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B0ACD6D9-DEB4-4C02-BAF2-57ABE8B9B915}"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07" name="PlaceHolder 2"/>
          <p:cNvSpPr>
            <a:spLocks noGrp="1"/>
          </p:cNvSpPr>
          <p:nvPr>
            <p:ph type="dt" idx="55"/>
          </p:nvPr>
        </p:nvSpPr>
        <p:spPr>
          <a:xfrm>
            <a:off x="64191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9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8" name="Image 3"/>
          <p:cNvPicPr/>
          <p:nvPr/>
        </p:nvPicPr>
        <p:blipFill>
          <a:blip r:embed="rId3"/>
          <a:stretch/>
        </p:blipFill>
        <p:spPr>
          <a:xfrm>
            <a:off x="0" y="0"/>
            <a:ext cx="9142920" cy="5142600"/>
          </a:xfrm>
          <a:prstGeom prst="rect">
            <a:avLst/>
          </a:prstGeom>
          <a:ln w="0">
            <a:noFill/>
          </a:ln>
        </p:spPr>
      </p:pic>
      <p:pic>
        <p:nvPicPr>
          <p:cNvPr id="109" name="Image 1"/>
          <p:cNvPicPr/>
          <p:nvPr/>
        </p:nvPicPr>
        <p:blipFill>
          <a:blip r:embed="rId4"/>
          <a:stretch/>
        </p:blipFill>
        <p:spPr>
          <a:xfrm>
            <a:off x="0" y="0"/>
            <a:ext cx="9142920" cy="5142600"/>
          </a:xfrm>
          <a:prstGeom prst="rect">
            <a:avLst/>
          </a:prstGeom>
          <a:ln w="0">
            <a:noFill/>
          </a:ln>
        </p:spPr>
      </p:pic>
      <p:sp>
        <p:nvSpPr>
          <p:cNvPr id="110" name="PlaceHolder 1"/>
          <p:cNvSpPr>
            <a:spLocks noGrp="1"/>
          </p:cNvSpPr>
          <p:nvPr>
            <p:ph type="ftr" idx="56"/>
          </p:nvPr>
        </p:nvSpPr>
        <p:spPr>
          <a:xfrm>
            <a:off x="720000" y="3920040"/>
            <a:ext cx="3238920" cy="898920"/>
          </a:xfrm>
          <a:prstGeom prst="rect">
            <a:avLst/>
          </a:prstGeom>
          <a:noFill/>
          <a:ln w="0">
            <a:noFill/>
          </a:ln>
        </p:spPr>
        <p:txBody>
          <a:bodyPr lIns="90000" tIns="45000" rIns="90000" bIns="45000" anchor="b">
            <a:noAutofit/>
          </a:bodyPr>
          <a:lstStyle>
            <a:lvl1pPr indent="0" defTabSz="914400">
              <a:lnSpc>
                <a:spcPct val="100000"/>
              </a:lnSpc>
              <a:buNone/>
              <a:tabLst>
                <a:tab pos="0" algn="l"/>
              </a:tabLst>
              <a:defRPr lang="fr-FR" sz="1150" b="0" u="none" strike="noStrike">
                <a:solidFill>
                  <a:schemeClr val="dk1"/>
                </a:solidFill>
                <a:uFillTx/>
                <a:latin typeface="Arial"/>
              </a:defRPr>
            </a:lvl1pPr>
          </a:lstStyle>
          <a:p>
            <a:pPr indent="0" defTabSz="914400">
              <a:lnSpc>
                <a:spcPct val="100000"/>
              </a:lnSpc>
              <a:buNone/>
              <a:tabLst>
                <a:tab pos="0" algn="l"/>
              </a:tabLst>
            </a:pPr>
            <a:r>
              <a:rPr lang="fr-FR" sz="1150" b="0" u="none" strike="noStrike">
                <a:solidFill>
                  <a:schemeClr val="dk1"/>
                </a:solidFill>
                <a:uFillTx/>
                <a:latin typeface="Arial"/>
              </a:rPr>
              <a:t>&lt;pied de page&gt;</a:t>
            </a:r>
            <a:endParaRPr lang="fr-FR" sz="1150" b="0" u="none" strike="noStrike">
              <a:solidFill>
                <a:srgbClr val="000000"/>
              </a:solidFill>
              <a:uFillTx/>
              <a:latin typeface="Times New Roman"/>
            </a:endParaRPr>
          </a:p>
        </p:txBody>
      </p:sp>
      <p:sp>
        <p:nvSpPr>
          <p:cNvPr id="111" name="PlaceHolder 2"/>
          <p:cNvSpPr>
            <a:spLocks noGrp="1"/>
          </p:cNvSpPr>
          <p:nvPr>
            <p:ph type="sldNum" idx="57"/>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lgn="r" defTabSz="914400">
              <a:lnSpc>
                <a:spcPct val="100000"/>
              </a:lnSpc>
              <a:buNone/>
              <a:tabLst>
                <a:tab pos="0" algn="l"/>
              </a:tabLst>
              <a:defRPr lang="fr-FR" sz="100" b="0" u="none" strike="noStrike">
                <a:solidFill>
                  <a:schemeClr val="dk1">
                    <a:alpha val="0"/>
                  </a:schemeClr>
                </a:solidFill>
                <a:uFillTx/>
                <a:latin typeface="Arial"/>
              </a:defRPr>
            </a:lvl1pPr>
          </a:lstStyle>
          <a:p>
            <a:pPr indent="0" algn="r" defTabSz="914400">
              <a:lnSpc>
                <a:spcPct val="100000"/>
              </a:lnSpc>
              <a:buNone/>
              <a:tabLst>
                <a:tab pos="0" algn="l"/>
              </a:tabLst>
            </a:pPr>
            <a:fld id="{90539882-9A27-4D7A-A659-67B3236A6BE2}" type="slidenum">
              <a:rPr lang="fr-FR" sz="100" b="0" u="none" strike="noStrike">
                <a:solidFill>
                  <a:schemeClr val="dk1">
                    <a:alpha val="0"/>
                  </a:schemeClr>
                </a:solidFill>
                <a:uFillTx/>
                <a:latin typeface="Arial"/>
              </a:rPr>
              <a:t>‹#›</a:t>
            </a:fld>
            <a:endParaRPr lang="fr-FR" sz="100" b="0" u="none" strike="noStrike">
              <a:solidFill>
                <a:srgbClr val="000000"/>
              </a:solidFill>
              <a:uFillTx/>
              <a:latin typeface="Times New Roman"/>
            </a:endParaRPr>
          </a:p>
        </p:txBody>
      </p:sp>
      <p:sp>
        <p:nvSpPr>
          <p:cNvPr id="112" name="PlaceHolder 3"/>
          <p:cNvSpPr>
            <a:spLocks noGrp="1"/>
          </p:cNvSpPr>
          <p:nvPr>
            <p:ph type="dt" idx="58"/>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0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13" name="Image 3"/>
          <p:cNvPicPr/>
          <p:nvPr/>
        </p:nvPicPr>
        <p:blipFill>
          <a:blip r:embed="rId3"/>
          <a:stretch/>
        </p:blipFill>
        <p:spPr>
          <a:xfrm>
            <a:off x="0" y="0"/>
            <a:ext cx="9142920" cy="5142600"/>
          </a:xfrm>
          <a:prstGeom prst="rect">
            <a:avLst/>
          </a:prstGeom>
          <a:ln w="0">
            <a:noFill/>
          </a:ln>
        </p:spPr>
      </p:pic>
      <p:sp>
        <p:nvSpPr>
          <p:cNvPr id="114" name="PlaceHolder 1"/>
          <p:cNvSpPr>
            <a:spLocks noGrp="1"/>
          </p:cNvSpPr>
          <p:nvPr>
            <p:ph type="sldNum" idx="59"/>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40635030-8B5C-4BBE-AE6C-7BC593DFDC20}"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15" name="PlaceHolder 2"/>
          <p:cNvSpPr>
            <a:spLocks noGrp="1"/>
          </p:cNvSpPr>
          <p:nvPr>
            <p:ph type="dt" idx="60"/>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0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16" name="Image 3"/>
          <p:cNvPicPr/>
          <p:nvPr/>
        </p:nvPicPr>
        <p:blipFill>
          <a:blip r:embed="rId3"/>
          <a:stretch/>
        </p:blipFill>
        <p:spPr>
          <a:xfrm>
            <a:off x="0" y="0"/>
            <a:ext cx="9142920" cy="5142600"/>
          </a:xfrm>
          <a:prstGeom prst="rect">
            <a:avLst/>
          </a:prstGeom>
          <a:ln w="0">
            <a:noFill/>
          </a:ln>
        </p:spPr>
      </p:pic>
      <p:pic>
        <p:nvPicPr>
          <p:cNvPr id="117" name="Image 1"/>
          <p:cNvPicPr/>
          <p:nvPr/>
        </p:nvPicPr>
        <p:blipFill>
          <a:blip r:embed="rId4"/>
          <a:stretch/>
        </p:blipFill>
        <p:spPr>
          <a:xfrm>
            <a:off x="0" y="0"/>
            <a:ext cx="9142920" cy="5142600"/>
          </a:xfrm>
          <a:prstGeom prst="rect">
            <a:avLst/>
          </a:prstGeom>
          <a:ln w="0">
            <a:noFill/>
          </a:ln>
        </p:spPr>
      </p:pic>
      <p:sp>
        <p:nvSpPr>
          <p:cNvPr id="118" name="PlaceHolder 1"/>
          <p:cNvSpPr>
            <a:spLocks noGrp="1"/>
          </p:cNvSpPr>
          <p:nvPr>
            <p:ph type="ftr" idx="61"/>
          </p:nvPr>
        </p:nvSpPr>
        <p:spPr>
          <a:xfrm>
            <a:off x="720000" y="3920040"/>
            <a:ext cx="3238920" cy="898920"/>
          </a:xfrm>
          <a:prstGeom prst="rect">
            <a:avLst/>
          </a:prstGeom>
          <a:noFill/>
          <a:ln w="0">
            <a:noFill/>
          </a:ln>
        </p:spPr>
        <p:txBody>
          <a:bodyPr lIns="90000" tIns="45000" rIns="90000" bIns="45000" anchor="b">
            <a:noAutofit/>
          </a:bodyPr>
          <a:lstStyle>
            <a:lvl1pPr indent="0" defTabSz="914400">
              <a:lnSpc>
                <a:spcPct val="100000"/>
              </a:lnSpc>
              <a:buNone/>
              <a:tabLst>
                <a:tab pos="0" algn="l"/>
              </a:tabLst>
              <a:defRPr lang="fr-FR" sz="1150" b="0" u="none" strike="noStrike">
                <a:solidFill>
                  <a:schemeClr val="dk1"/>
                </a:solidFill>
                <a:uFillTx/>
                <a:latin typeface="Arial"/>
              </a:defRPr>
            </a:lvl1pPr>
          </a:lstStyle>
          <a:p>
            <a:pPr indent="0" defTabSz="914400">
              <a:lnSpc>
                <a:spcPct val="100000"/>
              </a:lnSpc>
              <a:buNone/>
              <a:tabLst>
                <a:tab pos="0" algn="l"/>
              </a:tabLst>
            </a:pPr>
            <a:r>
              <a:rPr lang="fr-FR" sz="1150" b="0" u="none" strike="noStrike">
                <a:solidFill>
                  <a:schemeClr val="dk1"/>
                </a:solidFill>
                <a:uFillTx/>
                <a:latin typeface="Arial"/>
              </a:rPr>
              <a:t>&lt;pied de page&gt;</a:t>
            </a:r>
            <a:endParaRPr lang="fr-FR" sz="1150" b="0" u="none" strike="noStrike">
              <a:solidFill>
                <a:srgbClr val="000000"/>
              </a:solidFill>
              <a:uFillTx/>
              <a:latin typeface="Times New Roman"/>
            </a:endParaRPr>
          </a:p>
        </p:txBody>
      </p:sp>
      <p:sp>
        <p:nvSpPr>
          <p:cNvPr id="119" name="PlaceHolder 2"/>
          <p:cNvSpPr>
            <a:spLocks noGrp="1"/>
          </p:cNvSpPr>
          <p:nvPr>
            <p:ph type="sldNum" idx="62"/>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lgn="r" defTabSz="914400">
              <a:lnSpc>
                <a:spcPct val="100000"/>
              </a:lnSpc>
              <a:buNone/>
              <a:tabLst>
                <a:tab pos="0" algn="l"/>
              </a:tabLst>
              <a:defRPr lang="fr-FR" sz="100" b="0" u="none" strike="noStrike">
                <a:solidFill>
                  <a:schemeClr val="dk1">
                    <a:alpha val="0"/>
                  </a:schemeClr>
                </a:solidFill>
                <a:uFillTx/>
                <a:latin typeface="Arial"/>
              </a:defRPr>
            </a:lvl1pPr>
          </a:lstStyle>
          <a:p>
            <a:pPr indent="0" algn="r" defTabSz="914400">
              <a:lnSpc>
                <a:spcPct val="100000"/>
              </a:lnSpc>
              <a:buNone/>
              <a:tabLst>
                <a:tab pos="0" algn="l"/>
              </a:tabLst>
            </a:pPr>
            <a:fld id="{C25E028E-D09D-4E57-B7E9-E2FE550C4266}" type="slidenum">
              <a:rPr lang="fr-FR" sz="100" b="0" u="none" strike="noStrike">
                <a:solidFill>
                  <a:schemeClr val="dk1">
                    <a:alpha val="0"/>
                  </a:schemeClr>
                </a:solidFill>
                <a:uFillTx/>
                <a:latin typeface="Arial"/>
              </a:rPr>
              <a:t>‹#›</a:t>
            </a:fld>
            <a:endParaRPr lang="fr-FR" sz="100" b="0" u="none" strike="noStrike">
              <a:solidFill>
                <a:srgbClr val="000000"/>
              </a:solidFill>
              <a:uFillTx/>
              <a:latin typeface="Times New Roman"/>
            </a:endParaRPr>
          </a:p>
        </p:txBody>
      </p:sp>
      <p:sp>
        <p:nvSpPr>
          <p:cNvPr id="120" name="PlaceHolder 3"/>
          <p:cNvSpPr>
            <a:spLocks noGrp="1"/>
          </p:cNvSpPr>
          <p:nvPr>
            <p:ph type="dt" idx="63"/>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0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21" name="Image 3"/>
          <p:cNvPicPr/>
          <p:nvPr/>
        </p:nvPicPr>
        <p:blipFill>
          <a:blip r:embed="rId3"/>
          <a:stretch/>
        </p:blipFill>
        <p:spPr>
          <a:xfrm>
            <a:off x="0" y="0"/>
            <a:ext cx="9142920" cy="5142600"/>
          </a:xfrm>
          <a:prstGeom prst="rect">
            <a:avLst/>
          </a:prstGeom>
          <a:ln w="0">
            <a:noFill/>
          </a:ln>
        </p:spPr>
      </p:pic>
      <p:sp>
        <p:nvSpPr>
          <p:cNvPr id="122" name="PlaceHolder 1"/>
          <p:cNvSpPr>
            <a:spLocks noGrp="1"/>
          </p:cNvSpPr>
          <p:nvPr>
            <p:ph type="sldNum" idx="64"/>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897A9822-1B78-498C-BEB3-E845ED49F4A0}"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23" name="PlaceHolder 2"/>
          <p:cNvSpPr>
            <a:spLocks noGrp="1"/>
          </p:cNvSpPr>
          <p:nvPr>
            <p:ph type="dt" idx="65"/>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0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24" name="Image 3"/>
          <p:cNvPicPr/>
          <p:nvPr/>
        </p:nvPicPr>
        <p:blipFill>
          <a:blip r:embed="rId3"/>
          <a:stretch/>
        </p:blipFill>
        <p:spPr>
          <a:xfrm>
            <a:off x="0" y="0"/>
            <a:ext cx="9142920" cy="5142600"/>
          </a:xfrm>
          <a:prstGeom prst="rect">
            <a:avLst/>
          </a:prstGeom>
          <a:ln w="0">
            <a:noFill/>
          </a:ln>
        </p:spPr>
      </p:pic>
      <p:sp>
        <p:nvSpPr>
          <p:cNvPr id="125" name="PlaceHolder 1"/>
          <p:cNvSpPr>
            <a:spLocks noGrp="1"/>
          </p:cNvSpPr>
          <p:nvPr>
            <p:ph type="sldNum" idx="66"/>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FAEB3188-04C8-4BB3-A3E9-3507609372F4}"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26" name="PlaceHolder 2"/>
          <p:cNvSpPr>
            <a:spLocks noGrp="1"/>
          </p:cNvSpPr>
          <p:nvPr>
            <p:ph type="dt" idx="67"/>
          </p:nvPr>
        </p:nvSpPr>
        <p:spPr>
          <a:xfrm>
            <a:off x="64191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0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27" name="Image 3"/>
          <p:cNvPicPr/>
          <p:nvPr/>
        </p:nvPicPr>
        <p:blipFill>
          <a:blip r:embed="rId3"/>
          <a:stretch/>
        </p:blipFill>
        <p:spPr>
          <a:xfrm>
            <a:off x="0" y="0"/>
            <a:ext cx="9142920" cy="5142600"/>
          </a:xfrm>
          <a:prstGeom prst="rect">
            <a:avLst/>
          </a:prstGeom>
          <a:ln w="0">
            <a:noFill/>
          </a:ln>
        </p:spPr>
      </p:pic>
      <p:sp>
        <p:nvSpPr>
          <p:cNvPr id="128" name="PlaceHolder 1"/>
          <p:cNvSpPr>
            <a:spLocks noGrp="1"/>
          </p:cNvSpPr>
          <p:nvPr>
            <p:ph type="sldNum" idx="68"/>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950D4651-2CAA-4A10-8FF8-BE39FE5E3047}"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29" name="PlaceHolder 2"/>
          <p:cNvSpPr>
            <a:spLocks noGrp="1"/>
          </p:cNvSpPr>
          <p:nvPr>
            <p:ph type="dt" idx="69"/>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1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 name="Image 3"/>
          <p:cNvPicPr/>
          <p:nvPr/>
        </p:nvPicPr>
        <p:blipFill>
          <a:blip r:embed="rId3"/>
          <a:stretch/>
        </p:blipFill>
        <p:spPr>
          <a:xfrm>
            <a:off x="0" y="0"/>
            <a:ext cx="9142920" cy="5142600"/>
          </a:xfrm>
          <a:prstGeom prst="rect">
            <a:avLst/>
          </a:prstGeom>
          <a:ln w="0">
            <a:noFill/>
          </a:ln>
        </p:spPr>
      </p:pic>
      <p:pic>
        <p:nvPicPr>
          <p:cNvPr id="9" name="Image 1"/>
          <p:cNvPicPr/>
          <p:nvPr/>
        </p:nvPicPr>
        <p:blipFill>
          <a:blip r:embed="rId4"/>
          <a:stretch/>
        </p:blipFill>
        <p:spPr>
          <a:xfrm>
            <a:off x="0" y="0"/>
            <a:ext cx="9142920" cy="5142600"/>
          </a:xfrm>
          <a:prstGeom prst="rect">
            <a:avLst/>
          </a:prstGeom>
          <a:ln w="0">
            <a:noFill/>
          </a:ln>
        </p:spPr>
      </p:pic>
      <p:sp>
        <p:nvSpPr>
          <p:cNvPr id="10" name="PlaceHolder 1"/>
          <p:cNvSpPr>
            <a:spLocks noGrp="1"/>
          </p:cNvSpPr>
          <p:nvPr>
            <p:ph type="ftr" idx="6"/>
          </p:nvPr>
        </p:nvSpPr>
        <p:spPr>
          <a:xfrm>
            <a:off x="720000" y="3920040"/>
            <a:ext cx="3238920" cy="898920"/>
          </a:xfrm>
          <a:prstGeom prst="rect">
            <a:avLst/>
          </a:prstGeom>
          <a:noFill/>
          <a:ln w="0">
            <a:noFill/>
          </a:ln>
        </p:spPr>
        <p:txBody>
          <a:bodyPr lIns="90000" tIns="45000" rIns="90000" bIns="45000" anchor="b">
            <a:noAutofit/>
          </a:bodyPr>
          <a:lstStyle>
            <a:lvl1pPr indent="0" defTabSz="914400">
              <a:lnSpc>
                <a:spcPct val="100000"/>
              </a:lnSpc>
              <a:buNone/>
              <a:tabLst>
                <a:tab pos="0" algn="l"/>
              </a:tabLst>
              <a:defRPr lang="fr-FR" sz="1150" b="0" u="none" strike="noStrike">
                <a:solidFill>
                  <a:schemeClr val="dk1"/>
                </a:solidFill>
                <a:uFillTx/>
                <a:latin typeface="Arial"/>
              </a:defRPr>
            </a:lvl1pPr>
          </a:lstStyle>
          <a:p>
            <a:pPr indent="0" defTabSz="914400">
              <a:lnSpc>
                <a:spcPct val="100000"/>
              </a:lnSpc>
              <a:buNone/>
              <a:tabLst>
                <a:tab pos="0" algn="l"/>
              </a:tabLst>
            </a:pPr>
            <a:r>
              <a:rPr lang="fr-FR" sz="1150" b="0" u="none" strike="noStrike">
                <a:solidFill>
                  <a:schemeClr val="dk1"/>
                </a:solidFill>
                <a:uFillTx/>
                <a:latin typeface="Arial"/>
              </a:rPr>
              <a:t>&lt;pied de page&gt;</a:t>
            </a:r>
            <a:endParaRPr lang="fr-FR" sz="1150" b="0" u="none" strike="noStrike">
              <a:solidFill>
                <a:srgbClr val="000000"/>
              </a:solidFill>
              <a:uFillTx/>
              <a:latin typeface="Times New Roman"/>
            </a:endParaRPr>
          </a:p>
        </p:txBody>
      </p:sp>
      <p:sp>
        <p:nvSpPr>
          <p:cNvPr id="11" name="PlaceHolder 2"/>
          <p:cNvSpPr>
            <a:spLocks noGrp="1"/>
          </p:cNvSpPr>
          <p:nvPr>
            <p:ph type="sldNum" idx="7"/>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lgn="r" defTabSz="914400">
              <a:lnSpc>
                <a:spcPct val="100000"/>
              </a:lnSpc>
              <a:buNone/>
              <a:tabLst>
                <a:tab pos="0" algn="l"/>
              </a:tabLst>
              <a:defRPr lang="fr-FR" sz="100" b="0" u="none" strike="noStrike">
                <a:solidFill>
                  <a:schemeClr val="dk1">
                    <a:alpha val="0"/>
                  </a:schemeClr>
                </a:solidFill>
                <a:uFillTx/>
                <a:latin typeface="Arial"/>
              </a:defRPr>
            </a:lvl1pPr>
          </a:lstStyle>
          <a:p>
            <a:pPr indent="0" algn="r" defTabSz="914400">
              <a:lnSpc>
                <a:spcPct val="100000"/>
              </a:lnSpc>
              <a:buNone/>
              <a:tabLst>
                <a:tab pos="0" algn="l"/>
              </a:tabLst>
            </a:pPr>
            <a:fld id="{E3E30EC2-24A1-43ED-8AAC-A3D9B338A021}" type="slidenum">
              <a:rPr lang="fr-FR" sz="100" b="0" u="none" strike="noStrike">
                <a:solidFill>
                  <a:schemeClr val="dk1">
                    <a:alpha val="0"/>
                  </a:schemeClr>
                </a:solidFill>
                <a:uFillTx/>
                <a:latin typeface="Arial"/>
              </a:rPr>
              <a:t>‹#›</a:t>
            </a:fld>
            <a:endParaRPr lang="fr-FR" sz="100" b="0" u="none" strike="noStrike">
              <a:solidFill>
                <a:srgbClr val="000000"/>
              </a:solidFill>
              <a:uFillTx/>
              <a:latin typeface="Times New Roman"/>
            </a:endParaRPr>
          </a:p>
        </p:txBody>
      </p:sp>
      <p:sp>
        <p:nvSpPr>
          <p:cNvPr id="12" name="PlaceHolder 3"/>
          <p:cNvSpPr>
            <a:spLocks noGrp="1"/>
          </p:cNvSpPr>
          <p:nvPr>
            <p:ph type="dt" idx="8"/>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0" name="Image 3"/>
          <p:cNvPicPr/>
          <p:nvPr/>
        </p:nvPicPr>
        <p:blipFill>
          <a:blip r:embed="rId3"/>
          <a:stretch/>
        </p:blipFill>
        <p:spPr>
          <a:xfrm>
            <a:off x="0" y="0"/>
            <a:ext cx="9142920" cy="5142600"/>
          </a:xfrm>
          <a:prstGeom prst="rect">
            <a:avLst/>
          </a:prstGeom>
          <a:ln w="0">
            <a:noFill/>
          </a:ln>
        </p:spPr>
      </p:pic>
      <p:pic>
        <p:nvPicPr>
          <p:cNvPr id="131" name="Image 1"/>
          <p:cNvPicPr/>
          <p:nvPr/>
        </p:nvPicPr>
        <p:blipFill>
          <a:blip r:embed="rId4"/>
          <a:stretch/>
        </p:blipFill>
        <p:spPr>
          <a:xfrm>
            <a:off x="0" y="0"/>
            <a:ext cx="9142920" cy="5142600"/>
          </a:xfrm>
          <a:prstGeom prst="rect">
            <a:avLst/>
          </a:prstGeom>
          <a:ln w="0">
            <a:noFill/>
          </a:ln>
        </p:spPr>
      </p:pic>
      <p:sp>
        <p:nvSpPr>
          <p:cNvPr id="132" name="PlaceHolder 1"/>
          <p:cNvSpPr>
            <a:spLocks noGrp="1"/>
          </p:cNvSpPr>
          <p:nvPr>
            <p:ph type="ftr" idx="70"/>
          </p:nvPr>
        </p:nvSpPr>
        <p:spPr>
          <a:xfrm>
            <a:off x="720000" y="3920040"/>
            <a:ext cx="3238920" cy="898920"/>
          </a:xfrm>
          <a:prstGeom prst="rect">
            <a:avLst/>
          </a:prstGeom>
          <a:noFill/>
          <a:ln w="0">
            <a:noFill/>
          </a:ln>
        </p:spPr>
        <p:txBody>
          <a:bodyPr lIns="90000" tIns="45000" rIns="90000" bIns="45000" anchor="b">
            <a:noAutofit/>
          </a:bodyPr>
          <a:lstStyle>
            <a:lvl1pPr indent="0" defTabSz="914400">
              <a:lnSpc>
                <a:spcPct val="100000"/>
              </a:lnSpc>
              <a:buNone/>
              <a:tabLst>
                <a:tab pos="0" algn="l"/>
              </a:tabLst>
              <a:defRPr lang="fr-FR" sz="1150" b="0" u="none" strike="noStrike">
                <a:solidFill>
                  <a:schemeClr val="dk1"/>
                </a:solidFill>
                <a:uFillTx/>
                <a:latin typeface="Arial"/>
              </a:defRPr>
            </a:lvl1pPr>
          </a:lstStyle>
          <a:p>
            <a:pPr indent="0" defTabSz="914400">
              <a:lnSpc>
                <a:spcPct val="100000"/>
              </a:lnSpc>
              <a:buNone/>
              <a:tabLst>
                <a:tab pos="0" algn="l"/>
              </a:tabLst>
            </a:pPr>
            <a:r>
              <a:rPr lang="fr-FR" sz="1150" b="0" u="none" strike="noStrike">
                <a:solidFill>
                  <a:schemeClr val="dk1"/>
                </a:solidFill>
                <a:uFillTx/>
                <a:latin typeface="Arial"/>
              </a:rPr>
              <a:t>&lt;pied de page&gt;</a:t>
            </a:r>
            <a:endParaRPr lang="fr-FR" sz="1150" b="0" u="none" strike="noStrike">
              <a:solidFill>
                <a:srgbClr val="000000"/>
              </a:solidFill>
              <a:uFillTx/>
              <a:latin typeface="Times New Roman"/>
            </a:endParaRPr>
          </a:p>
        </p:txBody>
      </p:sp>
      <p:sp>
        <p:nvSpPr>
          <p:cNvPr id="133" name="PlaceHolder 2"/>
          <p:cNvSpPr>
            <a:spLocks noGrp="1"/>
          </p:cNvSpPr>
          <p:nvPr>
            <p:ph type="sldNum" idx="71"/>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lgn="r" defTabSz="914400">
              <a:lnSpc>
                <a:spcPct val="100000"/>
              </a:lnSpc>
              <a:buNone/>
              <a:tabLst>
                <a:tab pos="0" algn="l"/>
              </a:tabLst>
              <a:defRPr lang="fr-FR" sz="100" b="0" u="none" strike="noStrike">
                <a:solidFill>
                  <a:schemeClr val="dk1">
                    <a:alpha val="0"/>
                  </a:schemeClr>
                </a:solidFill>
                <a:uFillTx/>
                <a:latin typeface="Arial"/>
              </a:defRPr>
            </a:lvl1pPr>
          </a:lstStyle>
          <a:p>
            <a:pPr indent="0" algn="r" defTabSz="914400">
              <a:lnSpc>
                <a:spcPct val="100000"/>
              </a:lnSpc>
              <a:buNone/>
              <a:tabLst>
                <a:tab pos="0" algn="l"/>
              </a:tabLst>
            </a:pPr>
            <a:fld id="{9C5523CF-FCF8-4A87-8C22-1E2C2FD03705}" type="slidenum">
              <a:rPr lang="fr-FR" sz="100" b="0" u="none" strike="noStrike">
                <a:solidFill>
                  <a:schemeClr val="dk1">
                    <a:alpha val="0"/>
                  </a:schemeClr>
                </a:solidFill>
                <a:uFillTx/>
                <a:latin typeface="Arial"/>
              </a:rPr>
              <a:t>‹#›</a:t>
            </a:fld>
            <a:endParaRPr lang="fr-FR" sz="100" b="0" u="none" strike="noStrike">
              <a:solidFill>
                <a:srgbClr val="000000"/>
              </a:solidFill>
              <a:uFillTx/>
              <a:latin typeface="Times New Roman"/>
            </a:endParaRPr>
          </a:p>
        </p:txBody>
      </p:sp>
      <p:sp>
        <p:nvSpPr>
          <p:cNvPr id="134" name="PlaceHolder 3"/>
          <p:cNvSpPr>
            <a:spLocks noGrp="1"/>
          </p:cNvSpPr>
          <p:nvPr>
            <p:ph type="dt" idx="72"/>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1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5" name="Image 3"/>
          <p:cNvPicPr/>
          <p:nvPr/>
        </p:nvPicPr>
        <p:blipFill>
          <a:blip r:embed="rId3"/>
          <a:stretch/>
        </p:blipFill>
        <p:spPr>
          <a:xfrm>
            <a:off x="0" y="0"/>
            <a:ext cx="9142920" cy="5142600"/>
          </a:xfrm>
          <a:prstGeom prst="rect">
            <a:avLst/>
          </a:prstGeom>
          <a:ln w="0">
            <a:noFill/>
          </a:ln>
        </p:spPr>
      </p:pic>
      <p:sp>
        <p:nvSpPr>
          <p:cNvPr id="136" name="PlaceHolder 1"/>
          <p:cNvSpPr>
            <a:spLocks noGrp="1"/>
          </p:cNvSpPr>
          <p:nvPr>
            <p:ph type="sldNum" idx="73"/>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A03440EC-10AE-4CFE-BFBA-B036B5B8A6D9}"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37" name="PlaceHolder 2"/>
          <p:cNvSpPr>
            <a:spLocks noGrp="1"/>
          </p:cNvSpPr>
          <p:nvPr>
            <p:ph type="dt" idx="74"/>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1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8" name="Image 3"/>
          <p:cNvPicPr/>
          <p:nvPr/>
        </p:nvPicPr>
        <p:blipFill>
          <a:blip r:embed="rId3"/>
          <a:stretch/>
        </p:blipFill>
        <p:spPr>
          <a:xfrm>
            <a:off x="0" y="0"/>
            <a:ext cx="9142920" cy="5142600"/>
          </a:xfrm>
          <a:prstGeom prst="rect">
            <a:avLst/>
          </a:prstGeom>
          <a:ln w="0">
            <a:noFill/>
          </a:ln>
        </p:spPr>
      </p:pic>
      <p:sp>
        <p:nvSpPr>
          <p:cNvPr id="139" name="PlaceHolder 1"/>
          <p:cNvSpPr>
            <a:spLocks noGrp="1"/>
          </p:cNvSpPr>
          <p:nvPr>
            <p:ph type="sldNum" idx="75"/>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93710E1E-FB82-4B8D-9E1E-F2114D03AE8D}"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40" name="PlaceHolder 2"/>
          <p:cNvSpPr>
            <a:spLocks noGrp="1"/>
          </p:cNvSpPr>
          <p:nvPr>
            <p:ph type="dt" idx="76"/>
          </p:nvPr>
        </p:nvSpPr>
        <p:spPr>
          <a:xfrm>
            <a:off x="64191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1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1" name="Image 3"/>
          <p:cNvPicPr/>
          <p:nvPr/>
        </p:nvPicPr>
        <p:blipFill>
          <a:blip r:embed="rId3"/>
          <a:stretch/>
        </p:blipFill>
        <p:spPr>
          <a:xfrm>
            <a:off x="0" y="0"/>
            <a:ext cx="9142920" cy="5142600"/>
          </a:xfrm>
          <a:prstGeom prst="rect">
            <a:avLst/>
          </a:prstGeom>
          <a:ln w="0">
            <a:noFill/>
          </a:ln>
        </p:spPr>
      </p:pic>
      <p:sp>
        <p:nvSpPr>
          <p:cNvPr id="142" name="PlaceHolder 1"/>
          <p:cNvSpPr>
            <a:spLocks noGrp="1"/>
          </p:cNvSpPr>
          <p:nvPr>
            <p:ph type="sldNum" idx="77"/>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0CE8BFFB-0F0D-49BF-AABD-676840501928}"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43" name="PlaceHolder 2"/>
          <p:cNvSpPr>
            <a:spLocks noGrp="1"/>
          </p:cNvSpPr>
          <p:nvPr>
            <p:ph type="dt" idx="78"/>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1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4" name="Image 3"/>
          <p:cNvPicPr/>
          <p:nvPr/>
        </p:nvPicPr>
        <p:blipFill>
          <a:blip r:embed="rId3"/>
          <a:stretch/>
        </p:blipFill>
        <p:spPr>
          <a:xfrm>
            <a:off x="0" y="0"/>
            <a:ext cx="9142920" cy="5142600"/>
          </a:xfrm>
          <a:prstGeom prst="rect">
            <a:avLst/>
          </a:prstGeom>
          <a:ln w="0">
            <a:noFill/>
          </a:ln>
        </p:spPr>
      </p:pic>
      <p:pic>
        <p:nvPicPr>
          <p:cNvPr id="145" name="Image 1"/>
          <p:cNvPicPr/>
          <p:nvPr/>
        </p:nvPicPr>
        <p:blipFill>
          <a:blip r:embed="rId4"/>
          <a:stretch/>
        </p:blipFill>
        <p:spPr>
          <a:xfrm>
            <a:off x="0" y="0"/>
            <a:ext cx="9142920" cy="5142600"/>
          </a:xfrm>
          <a:prstGeom prst="rect">
            <a:avLst/>
          </a:prstGeom>
          <a:ln w="0">
            <a:noFill/>
          </a:ln>
        </p:spPr>
      </p:pic>
      <p:sp>
        <p:nvSpPr>
          <p:cNvPr id="146" name="PlaceHolder 1"/>
          <p:cNvSpPr>
            <a:spLocks noGrp="1"/>
          </p:cNvSpPr>
          <p:nvPr>
            <p:ph type="ftr" idx="79"/>
          </p:nvPr>
        </p:nvSpPr>
        <p:spPr>
          <a:xfrm>
            <a:off x="720000" y="3920040"/>
            <a:ext cx="3238920" cy="898920"/>
          </a:xfrm>
          <a:prstGeom prst="rect">
            <a:avLst/>
          </a:prstGeom>
          <a:noFill/>
          <a:ln w="0">
            <a:noFill/>
          </a:ln>
        </p:spPr>
        <p:txBody>
          <a:bodyPr lIns="90000" tIns="45000" rIns="90000" bIns="45000" anchor="b">
            <a:noAutofit/>
          </a:bodyPr>
          <a:lstStyle>
            <a:lvl1pPr indent="0" defTabSz="914400">
              <a:lnSpc>
                <a:spcPct val="100000"/>
              </a:lnSpc>
              <a:buNone/>
              <a:tabLst>
                <a:tab pos="0" algn="l"/>
              </a:tabLst>
              <a:defRPr lang="fr-FR" sz="1150" b="0" u="none" strike="noStrike">
                <a:solidFill>
                  <a:schemeClr val="dk1"/>
                </a:solidFill>
                <a:uFillTx/>
                <a:latin typeface="Arial"/>
              </a:defRPr>
            </a:lvl1pPr>
          </a:lstStyle>
          <a:p>
            <a:pPr indent="0" defTabSz="914400">
              <a:lnSpc>
                <a:spcPct val="100000"/>
              </a:lnSpc>
              <a:buNone/>
              <a:tabLst>
                <a:tab pos="0" algn="l"/>
              </a:tabLst>
            </a:pPr>
            <a:r>
              <a:rPr lang="fr-FR" sz="1150" b="0" u="none" strike="noStrike">
                <a:solidFill>
                  <a:schemeClr val="dk1"/>
                </a:solidFill>
                <a:uFillTx/>
                <a:latin typeface="Arial"/>
              </a:rPr>
              <a:t>&lt;pied de page&gt;</a:t>
            </a:r>
            <a:endParaRPr lang="fr-FR" sz="1150" b="0" u="none" strike="noStrike">
              <a:solidFill>
                <a:srgbClr val="000000"/>
              </a:solidFill>
              <a:uFillTx/>
              <a:latin typeface="Times New Roman"/>
            </a:endParaRPr>
          </a:p>
        </p:txBody>
      </p:sp>
      <p:sp>
        <p:nvSpPr>
          <p:cNvPr id="147" name="PlaceHolder 2"/>
          <p:cNvSpPr>
            <a:spLocks noGrp="1"/>
          </p:cNvSpPr>
          <p:nvPr>
            <p:ph type="sldNum" idx="80"/>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lgn="r" defTabSz="914400">
              <a:lnSpc>
                <a:spcPct val="100000"/>
              </a:lnSpc>
              <a:buNone/>
              <a:tabLst>
                <a:tab pos="0" algn="l"/>
              </a:tabLst>
              <a:defRPr lang="fr-FR" sz="100" b="0" u="none" strike="noStrike">
                <a:solidFill>
                  <a:schemeClr val="dk1">
                    <a:alpha val="0"/>
                  </a:schemeClr>
                </a:solidFill>
                <a:uFillTx/>
                <a:latin typeface="Arial"/>
              </a:defRPr>
            </a:lvl1pPr>
          </a:lstStyle>
          <a:p>
            <a:pPr indent="0" algn="r" defTabSz="914400">
              <a:lnSpc>
                <a:spcPct val="100000"/>
              </a:lnSpc>
              <a:buNone/>
              <a:tabLst>
                <a:tab pos="0" algn="l"/>
              </a:tabLst>
            </a:pPr>
            <a:fld id="{C517FAA7-795F-4030-9D8B-3CC4ED89C3C6}" type="slidenum">
              <a:rPr lang="fr-FR" sz="100" b="0" u="none" strike="noStrike">
                <a:solidFill>
                  <a:schemeClr val="dk1">
                    <a:alpha val="0"/>
                  </a:schemeClr>
                </a:solidFill>
                <a:uFillTx/>
                <a:latin typeface="Arial"/>
              </a:rPr>
              <a:t>‹#›</a:t>
            </a:fld>
            <a:endParaRPr lang="fr-FR" sz="100" b="0" u="none" strike="noStrike">
              <a:solidFill>
                <a:srgbClr val="000000"/>
              </a:solidFill>
              <a:uFillTx/>
              <a:latin typeface="Times New Roman"/>
            </a:endParaRPr>
          </a:p>
        </p:txBody>
      </p:sp>
      <p:sp>
        <p:nvSpPr>
          <p:cNvPr id="148" name="PlaceHolder 3"/>
          <p:cNvSpPr>
            <a:spLocks noGrp="1"/>
          </p:cNvSpPr>
          <p:nvPr>
            <p:ph type="dt" idx="81"/>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2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9" name="Image 3"/>
          <p:cNvPicPr/>
          <p:nvPr/>
        </p:nvPicPr>
        <p:blipFill>
          <a:blip r:embed="rId3"/>
          <a:stretch/>
        </p:blipFill>
        <p:spPr>
          <a:xfrm>
            <a:off x="0" y="0"/>
            <a:ext cx="9142920" cy="5142600"/>
          </a:xfrm>
          <a:prstGeom prst="rect">
            <a:avLst/>
          </a:prstGeom>
          <a:ln w="0">
            <a:noFill/>
          </a:ln>
        </p:spPr>
      </p:pic>
      <p:sp>
        <p:nvSpPr>
          <p:cNvPr id="150" name="PlaceHolder 1"/>
          <p:cNvSpPr>
            <a:spLocks noGrp="1"/>
          </p:cNvSpPr>
          <p:nvPr>
            <p:ph type="sldNum" idx="82"/>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1FB1AFA3-F039-4A5D-857F-BFEBC590901F}"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51" name="PlaceHolder 2"/>
          <p:cNvSpPr>
            <a:spLocks noGrp="1"/>
          </p:cNvSpPr>
          <p:nvPr>
            <p:ph type="dt" idx="83"/>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2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2" name="Image 3"/>
          <p:cNvPicPr/>
          <p:nvPr/>
        </p:nvPicPr>
        <p:blipFill>
          <a:blip r:embed="rId3"/>
          <a:stretch/>
        </p:blipFill>
        <p:spPr>
          <a:xfrm>
            <a:off x="0" y="0"/>
            <a:ext cx="9142920" cy="5142600"/>
          </a:xfrm>
          <a:prstGeom prst="rect">
            <a:avLst/>
          </a:prstGeom>
          <a:ln w="0">
            <a:noFill/>
          </a:ln>
        </p:spPr>
      </p:pic>
      <p:sp>
        <p:nvSpPr>
          <p:cNvPr id="153" name="PlaceHolder 1"/>
          <p:cNvSpPr>
            <a:spLocks noGrp="1"/>
          </p:cNvSpPr>
          <p:nvPr>
            <p:ph type="sldNum" idx="84"/>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AC68F363-DBDE-4322-83E6-9558D0C0B8EA}"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54" name="PlaceHolder 2"/>
          <p:cNvSpPr>
            <a:spLocks noGrp="1"/>
          </p:cNvSpPr>
          <p:nvPr>
            <p:ph type="dt" idx="85"/>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2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5" name="Image 3"/>
          <p:cNvPicPr/>
          <p:nvPr/>
        </p:nvPicPr>
        <p:blipFill>
          <a:blip r:embed="rId3"/>
          <a:stretch/>
        </p:blipFill>
        <p:spPr>
          <a:xfrm>
            <a:off x="0" y="0"/>
            <a:ext cx="9142920" cy="5142600"/>
          </a:xfrm>
          <a:prstGeom prst="rect">
            <a:avLst/>
          </a:prstGeom>
          <a:ln w="0">
            <a:noFill/>
          </a:ln>
        </p:spPr>
      </p:pic>
      <p:sp>
        <p:nvSpPr>
          <p:cNvPr id="156" name="PlaceHolder 1"/>
          <p:cNvSpPr>
            <a:spLocks noGrp="1"/>
          </p:cNvSpPr>
          <p:nvPr>
            <p:ph type="sldNum" idx="86"/>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C95F249F-B9E1-4D66-B708-B7D641B079C0}"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57" name="PlaceHolder 2"/>
          <p:cNvSpPr>
            <a:spLocks noGrp="1"/>
          </p:cNvSpPr>
          <p:nvPr>
            <p:ph type="dt" idx="87"/>
          </p:nvPr>
        </p:nvSpPr>
        <p:spPr>
          <a:xfrm>
            <a:off x="64191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2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8" name="Image 3"/>
          <p:cNvPicPr/>
          <p:nvPr/>
        </p:nvPicPr>
        <p:blipFill>
          <a:blip r:embed="rId3"/>
          <a:stretch/>
        </p:blipFill>
        <p:spPr>
          <a:xfrm>
            <a:off x="0" y="0"/>
            <a:ext cx="9142920" cy="5142600"/>
          </a:xfrm>
          <a:prstGeom prst="rect">
            <a:avLst/>
          </a:prstGeom>
          <a:ln w="0">
            <a:noFill/>
          </a:ln>
        </p:spPr>
      </p:pic>
      <p:sp>
        <p:nvSpPr>
          <p:cNvPr id="159" name="PlaceHolder 1"/>
          <p:cNvSpPr>
            <a:spLocks noGrp="1"/>
          </p:cNvSpPr>
          <p:nvPr>
            <p:ph type="sldNum" idx="88"/>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EF32C081-D69A-4ED5-93CD-56C4C9D00712}"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60" name="PlaceHolder 2"/>
          <p:cNvSpPr>
            <a:spLocks noGrp="1"/>
          </p:cNvSpPr>
          <p:nvPr>
            <p:ph type="dt" idx="89"/>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2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61" name="Image 3"/>
          <p:cNvPicPr/>
          <p:nvPr/>
        </p:nvPicPr>
        <p:blipFill>
          <a:blip r:embed="rId3"/>
          <a:stretch/>
        </p:blipFill>
        <p:spPr>
          <a:xfrm>
            <a:off x="0" y="0"/>
            <a:ext cx="9142920" cy="5142600"/>
          </a:xfrm>
          <a:prstGeom prst="rect">
            <a:avLst/>
          </a:prstGeom>
          <a:ln w="0">
            <a:noFill/>
          </a:ln>
        </p:spPr>
      </p:pic>
      <p:sp>
        <p:nvSpPr>
          <p:cNvPr id="162" name="PlaceHolder 1"/>
          <p:cNvSpPr>
            <a:spLocks noGrp="1"/>
          </p:cNvSpPr>
          <p:nvPr>
            <p:ph type="sldNum" idx="90"/>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E4A68347-3306-41FA-8339-D8A468CF6C73}"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63" name="PlaceHolder 2"/>
          <p:cNvSpPr>
            <a:spLocks noGrp="1"/>
          </p:cNvSpPr>
          <p:nvPr>
            <p:ph type="dt" idx="91"/>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3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 name="Image 3"/>
          <p:cNvPicPr/>
          <p:nvPr/>
        </p:nvPicPr>
        <p:blipFill>
          <a:blip r:embed="rId3"/>
          <a:stretch/>
        </p:blipFill>
        <p:spPr>
          <a:xfrm>
            <a:off x="0" y="0"/>
            <a:ext cx="9142920" cy="5142600"/>
          </a:xfrm>
          <a:prstGeom prst="rect">
            <a:avLst/>
          </a:prstGeom>
          <a:ln w="0">
            <a:noFill/>
          </a:ln>
        </p:spPr>
      </p:pic>
      <p:sp>
        <p:nvSpPr>
          <p:cNvPr id="14" name="PlaceHolder 1"/>
          <p:cNvSpPr>
            <a:spLocks noGrp="1"/>
          </p:cNvSpPr>
          <p:nvPr>
            <p:ph type="sldNum" idx="9"/>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0757A1C3-00C6-4FB1-8347-88B66200468F}"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5" name="PlaceHolder 2"/>
          <p:cNvSpPr>
            <a:spLocks noGrp="1"/>
          </p:cNvSpPr>
          <p:nvPr>
            <p:ph type="dt" idx="10"/>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64" name="Image 3"/>
          <p:cNvPicPr/>
          <p:nvPr/>
        </p:nvPicPr>
        <p:blipFill>
          <a:blip r:embed="rId3"/>
          <a:stretch/>
        </p:blipFill>
        <p:spPr>
          <a:xfrm>
            <a:off x="0" y="0"/>
            <a:ext cx="9142920" cy="5142600"/>
          </a:xfrm>
          <a:prstGeom prst="rect">
            <a:avLst/>
          </a:prstGeom>
          <a:ln w="0">
            <a:noFill/>
          </a:ln>
        </p:spPr>
      </p:pic>
      <p:sp>
        <p:nvSpPr>
          <p:cNvPr id="165" name="PlaceHolder 1"/>
          <p:cNvSpPr>
            <a:spLocks noGrp="1"/>
          </p:cNvSpPr>
          <p:nvPr>
            <p:ph type="sldNum" idx="92"/>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C1FEF9E8-C17F-402C-8B32-C0115F9CEE84}"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66" name="PlaceHolder 2"/>
          <p:cNvSpPr>
            <a:spLocks noGrp="1"/>
          </p:cNvSpPr>
          <p:nvPr>
            <p:ph type="dt" idx="93"/>
          </p:nvPr>
        </p:nvSpPr>
        <p:spPr>
          <a:xfrm>
            <a:off x="64191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3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67" name="Image 3"/>
          <p:cNvPicPr/>
          <p:nvPr/>
        </p:nvPicPr>
        <p:blipFill>
          <a:blip r:embed="rId3"/>
          <a:stretch/>
        </p:blipFill>
        <p:spPr>
          <a:xfrm>
            <a:off x="0" y="0"/>
            <a:ext cx="9142920" cy="5142600"/>
          </a:xfrm>
          <a:prstGeom prst="rect">
            <a:avLst/>
          </a:prstGeom>
          <a:ln w="0">
            <a:noFill/>
          </a:ln>
        </p:spPr>
      </p:pic>
      <p:sp>
        <p:nvSpPr>
          <p:cNvPr id="168" name="PlaceHolder 1"/>
          <p:cNvSpPr>
            <a:spLocks noGrp="1"/>
          </p:cNvSpPr>
          <p:nvPr>
            <p:ph type="sldNum" idx="94"/>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663F6156-1674-4CD7-A9DB-863018A7161C}"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69" name="PlaceHolder 2"/>
          <p:cNvSpPr>
            <a:spLocks noGrp="1"/>
          </p:cNvSpPr>
          <p:nvPr>
            <p:ph type="dt" idx="95"/>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3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70" name="Image 3"/>
          <p:cNvPicPr/>
          <p:nvPr/>
        </p:nvPicPr>
        <p:blipFill>
          <a:blip r:embed="rId3"/>
          <a:stretch/>
        </p:blipFill>
        <p:spPr>
          <a:xfrm>
            <a:off x="0" y="0"/>
            <a:ext cx="9142920" cy="5142600"/>
          </a:xfrm>
          <a:prstGeom prst="rect">
            <a:avLst/>
          </a:prstGeom>
          <a:ln w="0">
            <a:noFill/>
          </a:ln>
        </p:spPr>
      </p:pic>
      <p:sp>
        <p:nvSpPr>
          <p:cNvPr id="171" name="PlaceHolder 1"/>
          <p:cNvSpPr>
            <a:spLocks noGrp="1"/>
          </p:cNvSpPr>
          <p:nvPr>
            <p:ph type="sldNum" idx="96"/>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11D4948C-24B5-4A32-9706-973F40C125AE}"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72" name="PlaceHolder 2"/>
          <p:cNvSpPr>
            <a:spLocks noGrp="1"/>
          </p:cNvSpPr>
          <p:nvPr>
            <p:ph type="dt" idx="97"/>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3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73" name="Image 3"/>
          <p:cNvPicPr/>
          <p:nvPr/>
        </p:nvPicPr>
        <p:blipFill>
          <a:blip r:embed="rId3"/>
          <a:stretch/>
        </p:blipFill>
        <p:spPr>
          <a:xfrm>
            <a:off x="0" y="0"/>
            <a:ext cx="9142920" cy="5142600"/>
          </a:xfrm>
          <a:prstGeom prst="rect">
            <a:avLst/>
          </a:prstGeom>
          <a:ln w="0">
            <a:noFill/>
          </a:ln>
        </p:spPr>
      </p:pic>
      <p:pic>
        <p:nvPicPr>
          <p:cNvPr id="174" name="Image 1"/>
          <p:cNvPicPr/>
          <p:nvPr/>
        </p:nvPicPr>
        <p:blipFill>
          <a:blip r:embed="rId4"/>
          <a:stretch/>
        </p:blipFill>
        <p:spPr>
          <a:xfrm>
            <a:off x="0" y="0"/>
            <a:ext cx="9142920" cy="5142600"/>
          </a:xfrm>
          <a:prstGeom prst="rect">
            <a:avLst/>
          </a:prstGeom>
          <a:ln w="0">
            <a:noFill/>
          </a:ln>
        </p:spPr>
      </p:pic>
      <p:sp>
        <p:nvSpPr>
          <p:cNvPr id="175" name="PlaceHolder 1"/>
          <p:cNvSpPr>
            <a:spLocks noGrp="1"/>
          </p:cNvSpPr>
          <p:nvPr>
            <p:ph type="ftr" idx="98"/>
          </p:nvPr>
        </p:nvSpPr>
        <p:spPr>
          <a:xfrm>
            <a:off x="720000" y="3920040"/>
            <a:ext cx="3238920" cy="898920"/>
          </a:xfrm>
          <a:prstGeom prst="rect">
            <a:avLst/>
          </a:prstGeom>
          <a:noFill/>
          <a:ln w="0">
            <a:noFill/>
          </a:ln>
        </p:spPr>
        <p:txBody>
          <a:bodyPr lIns="90000" tIns="45000" rIns="90000" bIns="45000" anchor="b">
            <a:noAutofit/>
          </a:bodyPr>
          <a:lstStyle>
            <a:lvl1pPr indent="0" defTabSz="914400">
              <a:lnSpc>
                <a:spcPct val="100000"/>
              </a:lnSpc>
              <a:buNone/>
              <a:tabLst>
                <a:tab pos="0" algn="l"/>
              </a:tabLst>
              <a:defRPr lang="fr-FR" sz="1150" b="0" u="none" strike="noStrike">
                <a:solidFill>
                  <a:schemeClr val="dk1"/>
                </a:solidFill>
                <a:uFillTx/>
                <a:latin typeface="Arial"/>
              </a:defRPr>
            </a:lvl1pPr>
          </a:lstStyle>
          <a:p>
            <a:pPr indent="0" defTabSz="914400">
              <a:lnSpc>
                <a:spcPct val="100000"/>
              </a:lnSpc>
              <a:buNone/>
              <a:tabLst>
                <a:tab pos="0" algn="l"/>
              </a:tabLst>
            </a:pPr>
            <a:r>
              <a:rPr lang="fr-FR" sz="1150" b="0" u="none" strike="noStrike">
                <a:solidFill>
                  <a:schemeClr val="dk1"/>
                </a:solidFill>
                <a:uFillTx/>
                <a:latin typeface="Arial"/>
              </a:rPr>
              <a:t>&lt;pied de page&gt;</a:t>
            </a:r>
            <a:endParaRPr lang="fr-FR" sz="1150" b="0" u="none" strike="noStrike">
              <a:solidFill>
                <a:srgbClr val="000000"/>
              </a:solidFill>
              <a:uFillTx/>
              <a:latin typeface="Times New Roman"/>
            </a:endParaRPr>
          </a:p>
        </p:txBody>
      </p:sp>
      <p:sp>
        <p:nvSpPr>
          <p:cNvPr id="176" name="PlaceHolder 2"/>
          <p:cNvSpPr>
            <a:spLocks noGrp="1"/>
          </p:cNvSpPr>
          <p:nvPr>
            <p:ph type="sldNum" idx="99"/>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lgn="r" defTabSz="914400">
              <a:lnSpc>
                <a:spcPct val="100000"/>
              </a:lnSpc>
              <a:buNone/>
              <a:tabLst>
                <a:tab pos="0" algn="l"/>
              </a:tabLst>
              <a:defRPr lang="fr-FR" sz="100" b="0" u="none" strike="noStrike">
                <a:solidFill>
                  <a:schemeClr val="dk1">
                    <a:alpha val="0"/>
                  </a:schemeClr>
                </a:solidFill>
                <a:uFillTx/>
                <a:latin typeface="Arial"/>
              </a:defRPr>
            </a:lvl1pPr>
          </a:lstStyle>
          <a:p>
            <a:pPr indent="0" algn="r" defTabSz="914400">
              <a:lnSpc>
                <a:spcPct val="100000"/>
              </a:lnSpc>
              <a:buNone/>
              <a:tabLst>
                <a:tab pos="0" algn="l"/>
              </a:tabLst>
            </a:pPr>
            <a:fld id="{F6999BE2-C8D9-429D-A774-FA10AD64035E}" type="slidenum">
              <a:rPr lang="fr-FR" sz="100" b="0" u="none" strike="noStrike">
                <a:solidFill>
                  <a:schemeClr val="dk1">
                    <a:alpha val="0"/>
                  </a:schemeClr>
                </a:solidFill>
                <a:uFillTx/>
                <a:latin typeface="Arial"/>
              </a:rPr>
              <a:t>‹#›</a:t>
            </a:fld>
            <a:endParaRPr lang="fr-FR" sz="100" b="0" u="none" strike="noStrike">
              <a:solidFill>
                <a:srgbClr val="000000"/>
              </a:solidFill>
              <a:uFillTx/>
              <a:latin typeface="Times New Roman"/>
            </a:endParaRPr>
          </a:p>
        </p:txBody>
      </p:sp>
      <p:sp>
        <p:nvSpPr>
          <p:cNvPr id="177" name="PlaceHolder 3"/>
          <p:cNvSpPr>
            <a:spLocks noGrp="1"/>
          </p:cNvSpPr>
          <p:nvPr>
            <p:ph type="dt" idx="100"/>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3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78" name="Image 3"/>
          <p:cNvPicPr/>
          <p:nvPr/>
        </p:nvPicPr>
        <p:blipFill>
          <a:blip r:embed="rId3"/>
          <a:stretch/>
        </p:blipFill>
        <p:spPr>
          <a:xfrm>
            <a:off x="0" y="0"/>
            <a:ext cx="9142920" cy="5142600"/>
          </a:xfrm>
          <a:prstGeom prst="rect">
            <a:avLst/>
          </a:prstGeom>
          <a:ln w="0">
            <a:noFill/>
          </a:ln>
        </p:spPr>
      </p:pic>
      <p:sp>
        <p:nvSpPr>
          <p:cNvPr id="179" name="PlaceHolder 1"/>
          <p:cNvSpPr>
            <a:spLocks noGrp="1"/>
          </p:cNvSpPr>
          <p:nvPr>
            <p:ph type="sldNum" idx="101"/>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D9ECAA1F-B54F-48D2-B3BC-D9C4ADCBCC31}"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80" name="PlaceHolder 2"/>
          <p:cNvSpPr>
            <a:spLocks noGrp="1"/>
          </p:cNvSpPr>
          <p:nvPr>
            <p:ph type="dt" idx="102"/>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4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81" name="Image 3"/>
          <p:cNvPicPr/>
          <p:nvPr/>
        </p:nvPicPr>
        <p:blipFill>
          <a:blip r:embed="rId3"/>
          <a:stretch/>
        </p:blipFill>
        <p:spPr>
          <a:xfrm>
            <a:off x="0" y="0"/>
            <a:ext cx="9142920" cy="5142600"/>
          </a:xfrm>
          <a:prstGeom prst="rect">
            <a:avLst/>
          </a:prstGeom>
          <a:ln w="0">
            <a:noFill/>
          </a:ln>
        </p:spPr>
      </p:pic>
      <p:sp>
        <p:nvSpPr>
          <p:cNvPr id="182" name="PlaceHolder 1"/>
          <p:cNvSpPr>
            <a:spLocks noGrp="1"/>
          </p:cNvSpPr>
          <p:nvPr>
            <p:ph type="sldNum" idx="103"/>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0EC9FF58-13FF-4E66-A20B-C3116EF7B557}"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83" name="PlaceHolder 2"/>
          <p:cNvSpPr>
            <a:spLocks noGrp="1"/>
          </p:cNvSpPr>
          <p:nvPr>
            <p:ph type="dt" idx="104"/>
          </p:nvPr>
        </p:nvSpPr>
        <p:spPr>
          <a:xfrm>
            <a:off x="64191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74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6" name="Image 3"/>
          <p:cNvPicPr/>
          <p:nvPr/>
        </p:nvPicPr>
        <p:blipFill>
          <a:blip r:embed="rId3"/>
          <a:stretch/>
        </p:blipFill>
        <p:spPr>
          <a:xfrm>
            <a:off x="0" y="0"/>
            <a:ext cx="9142920" cy="5142600"/>
          </a:xfrm>
          <a:prstGeom prst="rect">
            <a:avLst/>
          </a:prstGeom>
          <a:ln w="0">
            <a:noFill/>
          </a:ln>
        </p:spPr>
      </p:pic>
      <p:sp>
        <p:nvSpPr>
          <p:cNvPr id="17" name="PlaceHolder 1"/>
          <p:cNvSpPr>
            <a:spLocks noGrp="1"/>
          </p:cNvSpPr>
          <p:nvPr>
            <p:ph type="sldNum" idx="11"/>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2CAA50EE-DF6A-438D-8651-E108B5240CE9}"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18" name="PlaceHolder 2"/>
          <p:cNvSpPr>
            <a:spLocks noGrp="1"/>
          </p:cNvSpPr>
          <p:nvPr>
            <p:ph type="dt" idx="12"/>
          </p:nvPr>
        </p:nvSpPr>
        <p:spPr>
          <a:xfrm>
            <a:off x="64191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9" name="Image 3"/>
          <p:cNvPicPr/>
          <p:nvPr/>
        </p:nvPicPr>
        <p:blipFill>
          <a:blip r:embed="rId3"/>
          <a:stretch/>
        </p:blipFill>
        <p:spPr>
          <a:xfrm>
            <a:off x="0" y="0"/>
            <a:ext cx="9142920" cy="5142600"/>
          </a:xfrm>
          <a:prstGeom prst="rect">
            <a:avLst/>
          </a:prstGeom>
          <a:ln w="0">
            <a:noFill/>
          </a:ln>
        </p:spPr>
      </p:pic>
      <p:sp>
        <p:nvSpPr>
          <p:cNvPr id="20" name="PlaceHolder 1"/>
          <p:cNvSpPr>
            <a:spLocks noGrp="1"/>
          </p:cNvSpPr>
          <p:nvPr>
            <p:ph type="sldNum" idx="13"/>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9C4D7B48-F08A-4FF9-A4F3-D8F7A1B6A75E}"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21" name="PlaceHolder 2"/>
          <p:cNvSpPr>
            <a:spLocks noGrp="1"/>
          </p:cNvSpPr>
          <p:nvPr>
            <p:ph type="dt" idx="14"/>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5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2" name="Image 3"/>
          <p:cNvPicPr/>
          <p:nvPr/>
        </p:nvPicPr>
        <p:blipFill>
          <a:blip r:embed="rId3"/>
          <a:stretch/>
        </p:blipFill>
        <p:spPr>
          <a:xfrm>
            <a:off x="0" y="0"/>
            <a:ext cx="9142920" cy="5142600"/>
          </a:xfrm>
          <a:prstGeom prst="rect">
            <a:avLst/>
          </a:prstGeom>
          <a:ln w="0">
            <a:noFill/>
          </a:ln>
        </p:spPr>
      </p:pic>
      <p:pic>
        <p:nvPicPr>
          <p:cNvPr id="23" name="Image 1"/>
          <p:cNvPicPr/>
          <p:nvPr/>
        </p:nvPicPr>
        <p:blipFill>
          <a:blip r:embed="rId4"/>
          <a:stretch/>
        </p:blipFill>
        <p:spPr>
          <a:xfrm>
            <a:off x="0" y="0"/>
            <a:ext cx="9142920" cy="5142600"/>
          </a:xfrm>
          <a:prstGeom prst="rect">
            <a:avLst/>
          </a:prstGeom>
          <a:ln w="0">
            <a:noFill/>
          </a:ln>
        </p:spPr>
      </p:pic>
      <p:sp>
        <p:nvSpPr>
          <p:cNvPr id="24" name="PlaceHolder 1"/>
          <p:cNvSpPr>
            <a:spLocks noGrp="1"/>
          </p:cNvSpPr>
          <p:nvPr>
            <p:ph type="ftr" idx="15"/>
          </p:nvPr>
        </p:nvSpPr>
        <p:spPr>
          <a:xfrm>
            <a:off x="720000" y="3920040"/>
            <a:ext cx="3238920" cy="898920"/>
          </a:xfrm>
          <a:prstGeom prst="rect">
            <a:avLst/>
          </a:prstGeom>
          <a:noFill/>
          <a:ln w="0">
            <a:noFill/>
          </a:ln>
        </p:spPr>
        <p:txBody>
          <a:bodyPr lIns="90000" tIns="45000" rIns="90000" bIns="45000" anchor="b">
            <a:noAutofit/>
          </a:bodyPr>
          <a:lstStyle>
            <a:lvl1pPr indent="0" defTabSz="914400">
              <a:lnSpc>
                <a:spcPct val="100000"/>
              </a:lnSpc>
              <a:buNone/>
              <a:tabLst>
                <a:tab pos="0" algn="l"/>
              </a:tabLst>
              <a:defRPr lang="fr-FR" sz="1150" b="0" u="none" strike="noStrike">
                <a:solidFill>
                  <a:schemeClr val="dk1"/>
                </a:solidFill>
                <a:uFillTx/>
                <a:latin typeface="Arial"/>
              </a:defRPr>
            </a:lvl1pPr>
          </a:lstStyle>
          <a:p>
            <a:pPr indent="0" defTabSz="914400">
              <a:lnSpc>
                <a:spcPct val="100000"/>
              </a:lnSpc>
              <a:buNone/>
              <a:tabLst>
                <a:tab pos="0" algn="l"/>
              </a:tabLst>
            </a:pPr>
            <a:r>
              <a:rPr lang="fr-FR" sz="1150" b="0" u="none" strike="noStrike">
                <a:solidFill>
                  <a:schemeClr val="dk1"/>
                </a:solidFill>
                <a:uFillTx/>
                <a:latin typeface="Arial"/>
              </a:rPr>
              <a:t>&lt;pied de page&gt;</a:t>
            </a:r>
            <a:endParaRPr lang="fr-FR" sz="1150" b="0" u="none" strike="noStrike">
              <a:solidFill>
                <a:srgbClr val="000000"/>
              </a:solidFill>
              <a:uFillTx/>
              <a:latin typeface="Times New Roman"/>
            </a:endParaRPr>
          </a:p>
        </p:txBody>
      </p:sp>
      <p:sp>
        <p:nvSpPr>
          <p:cNvPr id="25" name="PlaceHolder 2"/>
          <p:cNvSpPr>
            <a:spLocks noGrp="1"/>
          </p:cNvSpPr>
          <p:nvPr>
            <p:ph type="sldNum" idx="16"/>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lgn="r" defTabSz="914400">
              <a:lnSpc>
                <a:spcPct val="100000"/>
              </a:lnSpc>
              <a:buNone/>
              <a:tabLst>
                <a:tab pos="0" algn="l"/>
              </a:tabLst>
              <a:defRPr lang="fr-FR" sz="100" b="0" u="none" strike="noStrike">
                <a:solidFill>
                  <a:schemeClr val="dk1">
                    <a:alpha val="0"/>
                  </a:schemeClr>
                </a:solidFill>
                <a:uFillTx/>
                <a:latin typeface="Arial"/>
              </a:defRPr>
            </a:lvl1pPr>
          </a:lstStyle>
          <a:p>
            <a:pPr indent="0" algn="r" defTabSz="914400">
              <a:lnSpc>
                <a:spcPct val="100000"/>
              </a:lnSpc>
              <a:buNone/>
              <a:tabLst>
                <a:tab pos="0" algn="l"/>
              </a:tabLst>
            </a:pPr>
            <a:fld id="{A804D9D1-BB92-4C59-83F5-CCDD3199BC4E}" type="slidenum">
              <a:rPr lang="fr-FR" sz="100" b="0" u="none" strike="noStrike">
                <a:solidFill>
                  <a:schemeClr val="dk1">
                    <a:alpha val="0"/>
                  </a:schemeClr>
                </a:solidFill>
                <a:uFillTx/>
                <a:latin typeface="Arial"/>
              </a:rPr>
              <a:t>‹#›</a:t>
            </a:fld>
            <a:endParaRPr lang="fr-FR" sz="100" b="0" u="none" strike="noStrike">
              <a:solidFill>
                <a:srgbClr val="000000"/>
              </a:solidFill>
              <a:uFillTx/>
              <a:latin typeface="Times New Roman"/>
            </a:endParaRPr>
          </a:p>
        </p:txBody>
      </p:sp>
      <p:sp>
        <p:nvSpPr>
          <p:cNvPr id="26" name="PlaceHolder 3"/>
          <p:cNvSpPr>
            <a:spLocks noGrp="1"/>
          </p:cNvSpPr>
          <p:nvPr>
            <p:ph type="dt" idx="17"/>
          </p:nvPr>
        </p:nvSpPr>
        <p:spPr>
          <a:xfrm>
            <a:off x="0" y="4963680"/>
            <a:ext cx="178920" cy="178920"/>
          </a:xfrm>
          <a:prstGeom prst="rect">
            <a:avLst/>
          </a:prstGeom>
          <a:noFill/>
          <a:ln w="0">
            <a:solidFill>
              <a:schemeClr val="dk1">
                <a:alpha val="0"/>
              </a:schemeClr>
            </a:solid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7" name="Image 3"/>
          <p:cNvPicPr/>
          <p:nvPr/>
        </p:nvPicPr>
        <p:blipFill>
          <a:blip r:embed="rId3"/>
          <a:stretch/>
        </p:blipFill>
        <p:spPr>
          <a:xfrm>
            <a:off x="0" y="0"/>
            <a:ext cx="9142920" cy="5142600"/>
          </a:xfrm>
          <a:prstGeom prst="rect">
            <a:avLst/>
          </a:prstGeom>
          <a:ln w="0">
            <a:noFill/>
          </a:ln>
        </p:spPr>
      </p:pic>
      <p:sp>
        <p:nvSpPr>
          <p:cNvPr id="28" name="PlaceHolder 1"/>
          <p:cNvSpPr>
            <a:spLocks noGrp="1"/>
          </p:cNvSpPr>
          <p:nvPr>
            <p:ph type="sldNum" idx="18"/>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46DE8AAC-70DA-4396-AB6C-352C0325BE88}"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29" name="PlaceHolder 2"/>
          <p:cNvSpPr>
            <a:spLocks noGrp="1"/>
          </p:cNvSpPr>
          <p:nvPr>
            <p:ph type="dt" idx="19"/>
          </p:nvPr>
        </p:nvSpPr>
        <p:spPr>
          <a:xfrm>
            <a:off x="64263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0" name="Image 3"/>
          <p:cNvPicPr/>
          <p:nvPr/>
        </p:nvPicPr>
        <p:blipFill>
          <a:blip r:embed="rId3"/>
          <a:stretch/>
        </p:blipFill>
        <p:spPr>
          <a:xfrm>
            <a:off x="0" y="0"/>
            <a:ext cx="9142920" cy="5142600"/>
          </a:xfrm>
          <a:prstGeom prst="rect">
            <a:avLst/>
          </a:prstGeom>
          <a:ln w="0">
            <a:noFill/>
          </a:ln>
        </p:spPr>
      </p:pic>
      <p:sp>
        <p:nvSpPr>
          <p:cNvPr id="31" name="PlaceHolder 1"/>
          <p:cNvSpPr>
            <a:spLocks noGrp="1"/>
          </p:cNvSpPr>
          <p:nvPr>
            <p:ph type="sldNum" idx="20"/>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DF3AD6A8-4A71-43C0-AF56-D64E52FF2C2D}" type="slidenum">
              <a:rPr lang="fr-FR" sz="1400" b="0" u="none" strike="noStrike">
                <a:solidFill>
                  <a:srgbClr val="FF0000"/>
                </a:solidFill>
                <a:uFillTx/>
                <a:latin typeface="Arial"/>
              </a:rPr>
              <a:t>‹#›</a:t>
            </a:fld>
            <a:endParaRPr lang="fr-FR" sz="1400" b="0" u="none" strike="noStrike">
              <a:solidFill>
                <a:srgbClr val="000000"/>
              </a:solidFill>
              <a:uFillTx/>
              <a:latin typeface="Times New Roman"/>
            </a:endParaRPr>
          </a:p>
        </p:txBody>
      </p:sp>
      <p:sp>
        <p:nvSpPr>
          <p:cNvPr id="32" name="PlaceHolder 2"/>
          <p:cNvSpPr>
            <a:spLocks noGrp="1"/>
          </p:cNvSpPr>
          <p:nvPr>
            <p:ph type="dt" idx="21"/>
          </p:nvPr>
        </p:nvSpPr>
        <p:spPr>
          <a:xfrm>
            <a:off x="6419160" y="4783680"/>
            <a:ext cx="1168920" cy="358920"/>
          </a:xfrm>
          <a:prstGeom prst="rect">
            <a:avLst/>
          </a:prstGeom>
          <a:noFill/>
          <a:ln w="0">
            <a:noFill/>
          </a:ln>
        </p:spPr>
        <p:txBody>
          <a:bodyPr lIns="90000" tIns="45000" rIns="90000" bIns="45000" anchor="t">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6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6.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3.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3.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1.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3" Type="http://schemas.openxmlformats.org/officeDocument/2006/relationships/hyperlink" Target="https://www.parcoursup.gouv.fr/" TargetMode="External"/><Relationship Id="rId2" Type="http://schemas.openxmlformats.org/officeDocument/2006/relationships/hyperlink" Target="https://labonnealternance.pole-emploi.fr/" TargetMode="Externa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1.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25.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Text Box 1"/>
          <p:cNvSpPr/>
          <p:nvPr/>
        </p:nvSpPr>
        <p:spPr>
          <a:xfrm>
            <a:off x="1907640" y="1131480"/>
            <a:ext cx="4628160" cy="2537640"/>
          </a:xfrm>
          <a:prstGeom prst="rect">
            <a:avLst/>
          </a:prstGeom>
          <a:noFill/>
          <a:ln w="9525">
            <a:noFill/>
          </a:ln>
        </p:spPr>
        <p:style>
          <a:lnRef idx="0">
            <a:scrgbClr r="0" g="0" b="0"/>
          </a:lnRef>
          <a:fillRef idx="0">
            <a:scrgbClr r="0" g="0" b="0"/>
          </a:fillRef>
          <a:effectRef idx="0">
            <a:scrgbClr r="0" g="0" b="0"/>
          </a:effectRef>
          <a:fontRef idx="minor"/>
        </p:style>
        <p:txBody>
          <a:bodyPr lIns="67680" tIns="35280" rIns="67680" bIns="35280" anchor="ctr">
            <a:noAutofit/>
          </a:bodyPr>
          <a:lstStyle/>
          <a:p>
            <a:pPr algn="ctr" defTabSz="336960">
              <a:lnSpc>
                <a:spcPct val="100000"/>
              </a:lnSpc>
              <a:tabLst>
                <a:tab pos="0" algn="l"/>
              </a:tabLst>
            </a:pPr>
            <a:r>
              <a:rPr lang="fr-FR" sz="2400" b="1" u="none" strike="noStrike" dirty="0">
                <a:solidFill>
                  <a:schemeClr val="accent1"/>
                </a:solidFill>
                <a:uFillTx/>
                <a:latin typeface="Calibri"/>
                <a:ea typeface="MS PGothic"/>
              </a:rPr>
              <a:t>PARCOURSUP</a:t>
            </a:r>
            <a:r>
              <a:rPr lang="fr-FR" sz="2400" dirty="0">
                <a:solidFill>
                  <a:srgbClr val="000000"/>
                </a:solidFill>
                <a:latin typeface="Arial"/>
              </a:rPr>
              <a:t> </a:t>
            </a:r>
            <a:r>
              <a:rPr lang="fr-FR" sz="2320" b="1" u="none" strike="noStrike" dirty="0">
                <a:solidFill>
                  <a:schemeClr val="accent1"/>
                </a:solidFill>
                <a:uFillTx/>
                <a:latin typeface="Calibri"/>
                <a:ea typeface="MS PGothic"/>
              </a:rPr>
              <a:t>2026</a:t>
            </a:r>
          </a:p>
          <a:p>
            <a:pPr algn="ctr" defTabSz="336960">
              <a:lnSpc>
                <a:spcPct val="100000"/>
              </a:lnSpc>
              <a:tabLst>
                <a:tab pos="0" algn="l"/>
              </a:tabLst>
            </a:pPr>
            <a:r>
              <a:rPr lang="fr-FR" sz="2320" b="1" dirty="0">
                <a:solidFill>
                  <a:schemeClr val="accent1"/>
                </a:solidFill>
                <a:latin typeface="Calibri"/>
                <a:ea typeface="MS PGothic"/>
              </a:rPr>
              <a:t>15 janvier 2026</a:t>
            </a:r>
            <a:endParaRPr lang="fr-FR" sz="2320" b="1" u="none" strike="noStrike" dirty="0">
              <a:solidFill>
                <a:srgbClr val="000000"/>
              </a:solidFill>
              <a:uFillTx/>
              <a:latin typeface="Arial"/>
            </a:endParaRPr>
          </a:p>
        </p:txBody>
      </p:sp>
      <p:sp>
        <p:nvSpPr>
          <p:cNvPr id="191" name="Rectangle 2"/>
          <p:cNvSpPr/>
          <p:nvPr/>
        </p:nvSpPr>
        <p:spPr>
          <a:xfrm>
            <a:off x="3886200" y="1851480"/>
            <a:ext cx="6856920" cy="342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ctr">
            <a:noAutofit/>
          </a:bodyPr>
          <a:lstStyle/>
          <a:p>
            <a:pPr defTabSz="336960">
              <a:lnSpc>
                <a:spcPct val="100000"/>
              </a:lnSpc>
              <a:tabLst>
                <a:tab pos="0" algn="l"/>
              </a:tabLst>
            </a:pPr>
            <a:endParaRPr lang="fr-FR" sz="1800" b="0" u="none" strike="noStrike">
              <a:solidFill>
                <a:srgbClr val="FFFFFF"/>
              </a:solidFill>
              <a:uFillTx/>
              <a:latin typeface="Tahoma"/>
              <a:ea typeface="MS PGothic"/>
            </a:endParaRPr>
          </a:p>
        </p:txBody>
      </p:sp>
      <p:pic>
        <p:nvPicPr>
          <p:cNvPr id="192" name="Picture 3"/>
          <p:cNvPicPr/>
          <p:nvPr/>
        </p:nvPicPr>
        <p:blipFill>
          <a:blip r:embed="rId3"/>
          <a:stretch/>
        </p:blipFill>
        <p:spPr>
          <a:xfrm>
            <a:off x="7258320" y="244080"/>
            <a:ext cx="1358640" cy="1555200"/>
          </a:xfrm>
          <a:prstGeom prst="rect">
            <a:avLst/>
          </a:prstGeom>
          <a:ln w="0">
            <a:noFill/>
          </a:ln>
        </p:spPr>
      </p:pic>
      <p:pic>
        <p:nvPicPr>
          <p:cNvPr id="193" name="object 118"/>
          <p:cNvPicPr/>
          <p:nvPr/>
        </p:nvPicPr>
        <p:blipFill>
          <a:blip r:embed="rId4"/>
          <a:stretch/>
        </p:blipFill>
        <p:spPr>
          <a:xfrm>
            <a:off x="243360" y="166320"/>
            <a:ext cx="633600" cy="550080"/>
          </a:xfrm>
          <a:prstGeom prst="rect">
            <a:avLst/>
          </a:prstGeom>
          <a:ln w="0">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4" name="Image 11"/>
          <p:cNvPicPr/>
          <p:nvPr/>
        </p:nvPicPr>
        <p:blipFill>
          <a:blip r:embed="rId2"/>
          <a:stretch/>
        </p:blipFill>
        <p:spPr>
          <a:xfrm>
            <a:off x="4752000" y="954000"/>
            <a:ext cx="3995280" cy="2076120"/>
          </a:xfrm>
          <a:prstGeom prst="rect">
            <a:avLst/>
          </a:prstGeom>
          <a:ln w="0">
            <a:solidFill>
              <a:srgbClr val="F2F2F2"/>
            </a:solidFill>
          </a:ln>
        </p:spPr>
      </p:pic>
      <p:pic>
        <p:nvPicPr>
          <p:cNvPr id="235" name="Image 12"/>
          <p:cNvPicPr/>
          <p:nvPr/>
        </p:nvPicPr>
        <p:blipFill>
          <a:blip r:embed="rId3"/>
          <a:stretch/>
        </p:blipFill>
        <p:spPr>
          <a:xfrm>
            <a:off x="6750360" y="3103920"/>
            <a:ext cx="1136520" cy="1594800"/>
          </a:xfrm>
          <a:prstGeom prst="rect">
            <a:avLst/>
          </a:prstGeom>
          <a:ln w="0">
            <a:solidFill>
              <a:srgbClr val="F2F2F2"/>
            </a:solidFill>
          </a:ln>
        </p:spPr>
      </p:pic>
      <p:sp>
        <p:nvSpPr>
          <p:cNvPr id="236" name="ZoneTexte 10"/>
          <p:cNvSpPr/>
          <p:nvPr/>
        </p:nvSpPr>
        <p:spPr>
          <a:xfrm>
            <a:off x="3708000" y="150840"/>
            <a:ext cx="5111640" cy="57708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600" b="1" u="none" strike="noStrike" cap="small">
                <a:solidFill>
                  <a:schemeClr val="dk1"/>
                </a:solidFill>
                <a:uFillTx/>
                <a:latin typeface="Arial"/>
              </a:rPr>
              <a:t>Répondre à l’attente des familles </a:t>
            </a:r>
            <a:endParaRPr lang="fr-FR" sz="1600" b="0" u="none" strike="noStrike">
              <a:solidFill>
                <a:srgbClr val="000000"/>
              </a:solidFill>
              <a:uFillTx/>
              <a:latin typeface="Arial"/>
            </a:endParaRPr>
          </a:p>
          <a:p>
            <a:pPr algn="ctr" defTabSz="914400">
              <a:lnSpc>
                <a:spcPct val="100000"/>
              </a:lnSpc>
            </a:pPr>
            <a:r>
              <a:rPr lang="fr-FR" sz="1600" b="1" u="none" strike="noStrike" cap="small">
                <a:solidFill>
                  <a:schemeClr val="dk1"/>
                </a:solidFill>
                <a:uFillTx/>
                <a:latin typeface="Arial"/>
              </a:rPr>
              <a:t>sur l’offre de formation</a:t>
            </a:r>
            <a:endParaRPr lang="fr-FR" sz="1600" b="0" u="none" strike="noStrike">
              <a:solidFill>
                <a:srgbClr val="000000"/>
              </a:solidFill>
              <a:uFillTx/>
              <a:latin typeface="Arial"/>
            </a:endParaRPr>
          </a:p>
        </p:txBody>
      </p:sp>
      <p:sp>
        <p:nvSpPr>
          <p:cNvPr id="237" name="ZoneTexte 1"/>
          <p:cNvSpPr/>
          <p:nvPr/>
        </p:nvSpPr>
        <p:spPr>
          <a:xfrm>
            <a:off x="9900720" y="1923840"/>
            <a:ext cx="1006920" cy="2858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fr-FR" sz="1800" b="0" u="none" strike="noStrike">
              <a:solidFill>
                <a:schemeClr val="dk1"/>
              </a:solidFill>
              <a:uFillTx/>
              <a:latin typeface="Arial"/>
            </a:endParaRPr>
          </a:p>
        </p:txBody>
      </p:sp>
      <p:cxnSp>
        <p:nvCxnSpPr>
          <p:cNvPr id="238" name="Connecteur droit avec flèche 5"/>
          <p:cNvCxnSpPr/>
          <p:nvPr/>
        </p:nvCxnSpPr>
        <p:spPr>
          <a:xfrm>
            <a:off x="3923640" y="1059480"/>
            <a:ext cx="3528360" cy="1080"/>
          </a:xfrm>
          <a:prstGeom prst="straightConnector1">
            <a:avLst/>
          </a:prstGeom>
          <a:ln w="41275">
            <a:solidFill>
              <a:srgbClr val="2424FF"/>
            </a:solidFill>
            <a:round/>
            <a:tailEnd type="triangle" w="med" len="med"/>
          </a:ln>
        </p:spPr>
      </p:cxnSp>
      <p:sp>
        <p:nvSpPr>
          <p:cNvPr id="239" name="Ellipse 13"/>
          <p:cNvSpPr/>
          <p:nvPr/>
        </p:nvSpPr>
        <p:spPr>
          <a:xfrm>
            <a:off x="7451280" y="812160"/>
            <a:ext cx="1440360" cy="459360"/>
          </a:xfrm>
          <a:prstGeom prst="ellipse">
            <a:avLst/>
          </a:prstGeom>
          <a:noFill/>
          <a:ln w="12700">
            <a:solidFill>
              <a:srgbClr val="E1000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u="none" strike="noStrike">
              <a:solidFill>
                <a:schemeClr val="lt1"/>
              </a:solidFill>
              <a:uFillTx/>
              <a:latin typeface="Arial"/>
            </a:endParaRPr>
          </a:p>
        </p:txBody>
      </p:sp>
      <p:sp>
        <p:nvSpPr>
          <p:cNvPr id="240" name="Espace réservé du contenu 2"/>
          <p:cNvSpPr/>
          <p:nvPr/>
        </p:nvSpPr>
        <p:spPr>
          <a:xfrm>
            <a:off x="486720" y="933480"/>
            <a:ext cx="4181760" cy="23540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just" defTabSz="914400">
              <a:lnSpc>
                <a:spcPct val="100000"/>
              </a:lnSpc>
              <a:spcAft>
                <a:spcPts val="499"/>
              </a:spcAft>
              <a:tabLst>
                <a:tab pos="0" algn="l"/>
              </a:tabLst>
            </a:pPr>
            <a:r>
              <a:rPr lang="fr-FR" sz="1800" b="1" u="none" strike="noStrike">
                <a:solidFill>
                  <a:schemeClr val="lt1"/>
                </a:solidFill>
                <a:highlight>
                  <a:srgbClr val="0000FF"/>
                </a:highlight>
                <a:uFillTx/>
                <a:latin typeface="Arial"/>
              </a:rPr>
              <a:t>Carte d’identité de la formation </a:t>
            </a:r>
            <a:r>
              <a:rPr lang="fr-FR" sz="1800" b="1" u="none" strike="noStrike">
                <a:solidFill>
                  <a:schemeClr val="dk2"/>
                </a:solidFill>
                <a:uFillTx/>
                <a:latin typeface="Arial"/>
              </a:rPr>
              <a:t>  </a:t>
            </a:r>
            <a:endParaRPr lang="fr-FR" sz="1800" b="0" u="none" strike="noStrike">
              <a:solidFill>
                <a:srgbClr val="000000"/>
              </a:solidFill>
              <a:uFillTx/>
              <a:latin typeface="Arial"/>
            </a:endParaRPr>
          </a:p>
          <a:p>
            <a:pPr algn="just" defTabSz="914400">
              <a:lnSpc>
                <a:spcPct val="100000"/>
              </a:lnSpc>
              <a:spcAft>
                <a:spcPts val="499"/>
              </a:spcAft>
              <a:tabLst>
                <a:tab pos="0" algn="l"/>
              </a:tabLst>
            </a:pPr>
            <a:r>
              <a:rPr lang="fr-FR" sz="1400" b="1" u="none" strike="noStrike">
                <a:solidFill>
                  <a:srgbClr val="000091"/>
                </a:solidFill>
                <a:uFillTx/>
                <a:latin typeface="Arial"/>
              </a:rPr>
              <a:t>Vérifier en un coup d’œil </a:t>
            </a:r>
            <a:endParaRPr lang="fr-FR" sz="1400" b="0" u="none" strike="noStrike">
              <a:solidFill>
                <a:srgbClr val="000000"/>
              </a:solidFill>
              <a:uFillTx/>
              <a:latin typeface="Arial"/>
            </a:endParaRPr>
          </a:p>
          <a:p>
            <a:pPr marL="171360" indent="-171360" algn="just" defTabSz="914400">
              <a:lnSpc>
                <a:spcPct val="100000"/>
              </a:lnSpc>
              <a:spcAft>
                <a:spcPts val="499"/>
              </a:spcAft>
              <a:buClr>
                <a:srgbClr val="000091"/>
              </a:buClr>
              <a:buFont typeface="Wingdings" charset="2"/>
              <a:buChar char=""/>
              <a:tabLst>
                <a:tab pos="0" algn="l"/>
              </a:tabLst>
            </a:pPr>
            <a:r>
              <a:rPr lang="fr-FR" sz="1400" b="0" u="none" strike="noStrike">
                <a:solidFill>
                  <a:srgbClr val="000091"/>
                </a:solidFill>
                <a:uFillTx/>
                <a:latin typeface="Arial"/>
              </a:rPr>
              <a:t>le statut de l’établissement (public/privé en contrat avec l’État/privé), </a:t>
            </a:r>
            <a:endParaRPr lang="fr-FR" sz="1400" b="0" u="none" strike="noStrike">
              <a:solidFill>
                <a:srgbClr val="000000"/>
              </a:solidFill>
              <a:uFillTx/>
              <a:latin typeface="Arial"/>
            </a:endParaRPr>
          </a:p>
          <a:p>
            <a:pPr marL="171360" indent="-171360" algn="just" defTabSz="914400">
              <a:lnSpc>
                <a:spcPct val="100000"/>
              </a:lnSpc>
              <a:spcAft>
                <a:spcPts val="499"/>
              </a:spcAft>
              <a:buClr>
                <a:srgbClr val="000091"/>
              </a:buClr>
              <a:buFont typeface="Wingdings" charset="2"/>
              <a:buChar char=""/>
              <a:tabLst>
                <a:tab pos="0" algn="l"/>
              </a:tabLst>
            </a:pPr>
            <a:r>
              <a:rPr lang="fr-FR" sz="1400" b="0" u="none" strike="noStrike">
                <a:solidFill>
                  <a:srgbClr val="000091"/>
                </a:solidFill>
                <a:uFillTx/>
                <a:latin typeface="Arial"/>
              </a:rPr>
              <a:t>le caractère sélectif/non sélectif, la capacité d’accueil, </a:t>
            </a:r>
            <a:endParaRPr lang="fr-FR" sz="1400" b="0" u="none" strike="noStrike">
              <a:solidFill>
                <a:srgbClr val="000000"/>
              </a:solidFill>
              <a:uFillTx/>
              <a:latin typeface="Arial"/>
            </a:endParaRPr>
          </a:p>
          <a:p>
            <a:pPr marL="171360" indent="-171360" algn="just" defTabSz="914400">
              <a:lnSpc>
                <a:spcPct val="100000"/>
              </a:lnSpc>
              <a:spcAft>
                <a:spcPts val="499"/>
              </a:spcAft>
              <a:buClr>
                <a:srgbClr val="000091"/>
              </a:buClr>
              <a:buFont typeface="Wingdings" charset="2"/>
              <a:buChar char=""/>
              <a:tabLst>
                <a:tab pos="0" algn="l"/>
              </a:tabLst>
            </a:pPr>
            <a:r>
              <a:rPr lang="fr-FR" sz="1400" b="0" u="none" strike="noStrike">
                <a:solidFill>
                  <a:srgbClr val="000091"/>
                </a:solidFill>
                <a:uFillTx/>
                <a:latin typeface="Arial"/>
              </a:rPr>
              <a:t>le label MESR </a:t>
            </a:r>
            <a:endParaRPr lang="fr-FR" sz="1400" b="0" u="none" strike="noStrike">
              <a:solidFill>
                <a:srgbClr val="000000"/>
              </a:solidFill>
              <a:uFillTx/>
              <a:latin typeface="Arial"/>
            </a:endParaRPr>
          </a:p>
          <a:p>
            <a:pPr marL="171360" indent="-171360" algn="just" defTabSz="914400">
              <a:lnSpc>
                <a:spcPct val="100000"/>
              </a:lnSpc>
              <a:spcAft>
                <a:spcPts val="499"/>
              </a:spcAft>
              <a:buClr>
                <a:srgbClr val="000091"/>
              </a:buClr>
              <a:buFont typeface="Wingdings" charset="2"/>
              <a:buChar char=""/>
              <a:tabLst>
                <a:tab pos="0" algn="l"/>
              </a:tabLst>
            </a:pPr>
            <a:r>
              <a:rPr lang="fr-FR" sz="1400" b="0" u="none" strike="noStrike">
                <a:solidFill>
                  <a:srgbClr val="000091"/>
                </a:solidFill>
                <a:uFillTx/>
                <a:latin typeface="Arial"/>
              </a:rPr>
              <a:t>ou encore l’éligibilité aux bourses et l’information sur les frais de scolarité, le règlement de la CVEC</a:t>
            </a:r>
            <a:endParaRPr lang="fr-FR" sz="1400" b="0" u="none" strike="noStrike">
              <a:solidFill>
                <a:srgbClr val="000000"/>
              </a:solidFill>
              <a:uFillTx/>
              <a:latin typeface="Arial"/>
            </a:endParaRPr>
          </a:p>
        </p:txBody>
      </p:sp>
      <p:sp>
        <p:nvSpPr>
          <p:cNvPr id="241" name="ZoneTexte 22"/>
          <p:cNvSpPr/>
          <p:nvPr/>
        </p:nvSpPr>
        <p:spPr>
          <a:xfrm>
            <a:off x="400680" y="3493080"/>
            <a:ext cx="6057000" cy="988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spcAft>
                <a:spcPts val="601"/>
              </a:spcAft>
            </a:pPr>
            <a:r>
              <a:rPr lang="fr-FR" sz="1800" b="1" u="none" strike="noStrike">
                <a:solidFill>
                  <a:schemeClr val="lt1"/>
                </a:solidFill>
                <a:highlight>
                  <a:srgbClr val="0000FF"/>
                </a:highlight>
                <a:uFillTx/>
                <a:latin typeface="Arial"/>
              </a:rPr>
              <a:t>Les bons réflexes pour choisir un établissement </a:t>
            </a:r>
            <a:endParaRPr lang="fr-FR" sz="1800" b="0" u="none" strike="noStrike">
              <a:solidFill>
                <a:srgbClr val="000000"/>
              </a:solidFill>
              <a:uFillTx/>
              <a:latin typeface="Arial"/>
            </a:endParaRPr>
          </a:p>
          <a:p>
            <a:pPr algn="just" defTabSz="914400">
              <a:lnSpc>
                <a:spcPct val="100000"/>
              </a:lnSpc>
            </a:pPr>
            <a:r>
              <a:rPr lang="fr-FR" sz="1200" b="0" u="none" strike="noStrike">
                <a:solidFill>
                  <a:schemeClr val="dk1"/>
                </a:solidFill>
                <a:uFillTx/>
                <a:latin typeface="Arial"/>
              </a:rPr>
              <a:t>Sur le </a:t>
            </a:r>
            <a:r>
              <a:rPr lang="fr-FR" sz="1200" b="1" u="none" strike="noStrike">
                <a:solidFill>
                  <a:schemeClr val="dk1"/>
                </a:solidFill>
                <a:uFillTx/>
                <a:latin typeface="Arial"/>
              </a:rPr>
              <a:t>site parcoursup.gouv.fr </a:t>
            </a:r>
            <a:r>
              <a:rPr lang="fr-FR" sz="1200" b="0" u="none" strike="noStrike">
                <a:solidFill>
                  <a:schemeClr val="dk1"/>
                </a:solidFill>
                <a:uFillTx/>
                <a:latin typeface="Arial"/>
              </a:rPr>
              <a:t>un livret « Choisir sa formation post-bac : les bons réflexes » aide les lycéens et parents à se repérer, à poser les bonnes questions pour choisir un établissement de formation</a:t>
            </a:r>
            <a:endParaRPr lang="fr-FR" sz="1200" b="0" u="none" strike="noStrike">
              <a:solidFill>
                <a:srgbClr val="000000"/>
              </a:solidFill>
              <a:uFillTx/>
              <a:latin typeface="Arial"/>
            </a:endParaRPr>
          </a:p>
        </p:txBody>
      </p:sp>
      <p:sp>
        <p:nvSpPr>
          <p:cNvPr id="2" name="PlaceHolder 1"/>
          <p:cNvSpPr>
            <a:spLocks noGrp="1"/>
          </p:cNvSpPr>
          <p:nvPr>
            <p:ph type="sldNum" idx="45"/>
          </p:nvPr>
        </p:nvSpPr>
        <p:spPr/>
        <p:txBody>
          <a:bodyPr/>
          <a:lstStyle/>
          <a:p>
            <a:fld id="{A3B74904-447A-401D-952C-97D4D7B284AF}" type="slidenum">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PlaceHolder 1"/>
          <p:cNvSpPr>
            <a:spLocks noGrp="1"/>
          </p:cNvSpPr>
          <p:nvPr>
            <p:ph/>
          </p:nvPr>
        </p:nvSpPr>
        <p:spPr>
          <a:xfrm>
            <a:off x="483138" y="729780"/>
            <a:ext cx="8063640" cy="3743280"/>
          </a:xfrm>
          <a:prstGeom prst="rect">
            <a:avLst/>
          </a:prstGeom>
          <a:noFill/>
          <a:ln w="0">
            <a:noFill/>
          </a:ln>
        </p:spPr>
        <p:txBody>
          <a:bodyPr lIns="0" tIns="0" rIns="0" bIns="0" anchor="t">
            <a:noAutofit/>
          </a:bodyPr>
          <a:lstStyle/>
          <a:p>
            <a:pPr indent="0" defTabSz="914400">
              <a:lnSpc>
                <a:spcPct val="100000"/>
              </a:lnSpc>
              <a:spcAft>
                <a:spcPts val="499"/>
              </a:spcAft>
              <a:buNone/>
              <a:tabLst>
                <a:tab pos="0" algn="l"/>
              </a:tabLst>
            </a:pPr>
            <a:r>
              <a:rPr lang="fr-FR" sz="1600" b="1" u="none" strike="noStrike" dirty="0">
                <a:solidFill>
                  <a:schemeClr val="lt1"/>
                </a:solidFill>
                <a:highlight>
                  <a:srgbClr val="0000FF"/>
                </a:highlight>
                <a:uFillTx/>
                <a:latin typeface="Arial"/>
              </a:rPr>
              <a:t>Des informations sur le contenu et les débouchés de la formation </a:t>
            </a:r>
            <a:endParaRPr lang="fr-FR" sz="1600" b="0" u="none" strike="noStrike" dirty="0">
              <a:solidFill>
                <a:srgbClr val="000000"/>
              </a:solidFill>
              <a:uFillTx/>
              <a:latin typeface="Arial"/>
            </a:endParaRPr>
          </a:p>
          <a:p>
            <a:pPr marL="171360" indent="-171360" algn="just" defTabSz="914400">
              <a:lnSpc>
                <a:spcPct val="100000"/>
              </a:lnSpc>
              <a:spcAft>
                <a:spcPts val="499"/>
              </a:spcAft>
              <a:buClr>
                <a:srgbClr val="000091"/>
              </a:buClr>
              <a:buFont typeface="Wingdings" charset="2"/>
              <a:buChar char=""/>
              <a:tabLst>
                <a:tab pos="0" algn="l"/>
              </a:tabLst>
            </a:pPr>
            <a:r>
              <a:rPr lang="fr-FR" sz="1200" b="0" u="none" strike="noStrike" dirty="0">
                <a:solidFill>
                  <a:schemeClr val="accent1"/>
                </a:solidFill>
                <a:uFillTx/>
                <a:latin typeface="Arial"/>
              </a:rPr>
              <a:t>Les enseignements et les options proposés, le nombre de places disponibles, des informations pour les candidats en situation de handicap, des contacts avec les responsables de la formation.</a:t>
            </a:r>
            <a:endParaRPr lang="fr-FR" sz="1200" b="0" u="none" strike="noStrike" dirty="0">
              <a:solidFill>
                <a:srgbClr val="000000"/>
              </a:solidFill>
              <a:uFillTx/>
              <a:latin typeface="Arial"/>
            </a:endParaRPr>
          </a:p>
          <a:p>
            <a:pPr marL="171360" indent="-171360" algn="just" defTabSz="914400">
              <a:lnSpc>
                <a:spcPct val="100000"/>
              </a:lnSpc>
              <a:spcAft>
                <a:spcPts val="499"/>
              </a:spcAft>
              <a:buClr>
                <a:srgbClr val="000091"/>
              </a:buClr>
              <a:buFont typeface="Wingdings" charset="2"/>
              <a:buChar char=""/>
              <a:tabLst>
                <a:tab pos="0" algn="l"/>
              </a:tabLst>
            </a:pPr>
            <a:r>
              <a:rPr lang="fr-FR" sz="1200" b="0" u="none" strike="noStrike" dirty="0">
                <a:solidFill>
                  <a:schemeClr val="accent1"/>
                </a:solidFill>
                <a:uFillTx/>
                <a:latin typeface="Arial"/>
              </a:rPr>
              <a:t>Des informations sur les taux de réussite, d’insertion professionnelle, les débouchés, salaires et poursuites d’études.</a:t>
            </a:r>
            <a:endParaRPr lang="fr-FR" sz="1200" b="0" u="none" strike="noStrike" dirty="0">
              <a:solidFill>
                <a:srgbClr val="000000"/>
              </a:solidFill>
              <a:uFillTx/>
              <a:latin typeface="Arial"/>
            </a:endParaRPr>
          </a:p>
          <a:p>
            <a:pPr indent="0" defTabSz="914400">
              <a:lnSpc>
                <a:spcPct val="100000"/>
              </a:lnSpc>
              <a:spcBef>
                <a:spcPts val="601"/>
              </a:spcBef>
              <a:spcAft>
                <a:spcPts val="499"/>
              </a:spcAft>
              <a:buNone/>
              <a:tabLst>
                <a:tab pos="0" algn="l"/>
              </a:tabLst>
            </a:pPr>
            <a:r>
              <a:rPr lang="fr-FR" sz="1600" b="1" u="none" strike="noStrike" dirty="0">
                <a:solidFill>
                  <a:schemeClr val="lt1"/>
                </a:solidFill>
                <a:highlight>
                  <a:srgbClr val="0000FF"/>
                </a:highlight>
                <a:uFillTx/>
                <a:latin typeface="Arial"/>
              </a:rPr>
              <a:t>Des informations sur les critères et les modalités de candidature </a:t>
            </a:r>
            <a:endParaRPr lang="fr-FR" sz="1600" b="0" u="none" strike="noStrike" dirty="0">
              <a:solidFill>
                <a:srgbClr val="000000"/>
              </a:solidFill>
              <a:uFillTx/>
              <a:latin typeface="Arial"/>
            </a:endParaRPr>
          </a:p>
          <a:p>
            <a:pPr marL="171360" indent="-171360" algn="just" defTabSz="914400">
              <a:lnSpc>
                <a:spcPct val="100000"/>
              </a:lnSpc>
              <a:spcAft>
                <a:spcPts val="499"/>
              </a:spcAft>
              <a:buClr>
                <a:srgbClr val="000091"/>
              </a:buClr>
              <a:buFont typeface="Wingdings" charset="2"/>
              <a:buChar char=""/>
              <a:tabLst>
                <a:tab pos="0" algn="l"/>
              </a:tabLst>
            </a:pPr>
            <a:r>
              <a:rPr lang="fr-FR" sz="1200" b="0" u="none" strike="noStrike" dirty="0">
                <a:solidFill>
                  <a:schemeClr val="accent1"/>
                </a:solidFill>
                <a:uFillTx/>
                <a:latin typeface="Arial"/>
              </a:rPr>
              <a:t>Les critères d’analyse des candidatures et leur niveau d’importance, les modalités et le calendrier des éventuelles épreuves de sélection (écrit/oral), des conseils des enseignants du supérieur sur la manière d’élaborer sa candidature.</a:t>
            </a:r>
            <a:endParaRPr lang="fr-FR" sz="1200" b="0" u="none" strike="noStrike" dirty="0">
              <a:solidFill>
                <a:srgbClr val="000000"/>
              </a:solidFill>
              <a:uFillTx/>
              <a:latin typeface="Arial"/>
            </a:endParaRPr>
          </a:p>
          <a:p>
            <a:pPr marL="171360" indent="-171360" algn="just" defTabSz="914400">
              <a:lnSpc>
                <a:spcPct val="100000"/>
              </a:lnSpc>
              <a:spcAft>
                <a:spcPts val="499"/>
              </a:spcAft>
              <a:buClr>
                <a:srgbClr val="000091"/>
              </a:buClr>
              <a:buFont typeface="Wingdings" charset="2"/>
              <a:buChar char=""/>
              <a:tabLst>
                <a:tab pos="0" algn="l"/>
              </a:tabLst>
            </a:pPr>
            <a:r>
              <a:rPr lang="fr-FR" sz="1200" b="0" u="none" strike="noStrike" dirty="0">
                <a:solidFill>
                  <a:schemeClr val="accent1"/>
                </a:solidFill>
                <a:uFillTx/>
                <a:latin typeface="Arial"/>
              </a:rPr>
              <a:t>Les lycéens en </a:t>
            </a:r>
            <a:r>
              <a:rPr lang="fr-FR" sz="1200" b="1" u="none" strike="noStrike" dirty="0">
                <a:solidFill>
                  <a:schemeClr val="accent1"/>
                </a:solidFill>
                <a:uFillTx/>
                <a:latin typeface="Arial"/>
              </a:rPr>
              <a:t>cordées de la réussite </a:t>
            </a:r>
            <a:r>
              <a:rPr lang="fr-FR" sz="1200" b="0" u="none" strike="noStrike" dirty="0">
                <a:solidFill>
                  <a:schemeClr val="accent1"/>
                </a:solidFill>
                <a:uFillTx/>
                <a:latin typeface="Arial"/>
              </a:rPr>
              <a:t>pourront identifier les formations qui prennent compte ce critère dans leur analyse des candidatures (près de 40 % des formations en 2025).</a:t>
            </a:r>
            <a:endParaRPr lang="fr-FR" sz="1200" b="0" u="none" strike="noStrike" dirty="0">
              <a:solidFill>
                <a:srgbClr val="000000"/>
              </a:solidFill>
              <a:uFillTx/>
              <a:latin typeface="Arial"/>
            </a:endParaRPr>
          </a:p>
          <a:p>
            <a:pPr indent="0" defTabSz="914400">
              <a:lnSpc>
                <a:spcPct val="100000"/>
              </a:lnSpc>
              <a:spcBef>
                <a:spcPts val="601"/>
              </a:spcBef>
              <a:spcAft>
                <a:spcPts val="499"/>
              </a:spcAft>
              <a:buNone/>
              <a:tabLst>
                <a:tab pos="0" algn="l"/>
              </a:tabLst>
            </a:pPr>
            <a:r>
              <a:rPr lang="fr-FR" sz="1600" b="1" u="none" strike="noStrike" dirty="0">
                <a:solidFill>
                  <a:schemeClr val="lt1"/>
                </a:solidFill>
                <a:highlight>
                  <a:srgbClr val="0000FF"/>
                </a:highlight>
                <a:uFillTx/>
                <a:latin typeface="Arial"/>
              </a:rPr>
              <a:t>Des informations plus riches pour réfléchir avant de faire vos vœux </a:t>
            </a:r>
            <a:endParaRPr lang="fr-FR" sz="1600" b="0" u="none" strike="noStrike" dirty="0">
              <a:solidFill>
                <a:srgbClr val="000000"/>
              </a:solidFill>
              <a:uFillTx/>
              <a:latin typeface="Arial"/>
            </a:endParaRPr>
          </a:p>
          <a:p>
            <a:pPr indent="0" defTabSz="914400">
              <a:lnSpc>
                <a:spcPct val="100000"/>
              </a:lnSpc>
              <a:spcAft>
                <a:spcPts val="499"/>
              </a:spcAft>
              <a:buNone/>
              <a:tabLst>
                <a:tab pos="0" algn="l"/>
              </a:tabLst>
            </a:pPr>
            <a:r>
              <a:rPr lang="fr-FR" sz="1200" b="1" u="none" strike="noStrike" dirty="0">
                <a:solidFill>
                  <a:schemeClr val="accent1"/>
                </a:solidFill>
                <a:uFillTx/>
                <a:latin typeface="Arial"/>
              </a:rPr>
              <a:t>Pour chaque formation </a:t>
            </a:r>
            <a:r>
              <a:rPr lang="fr-FR" sz="1200" b="0" u="none" strike="noStrike" dirty="0">
                <a:solidFill>
                  <a:schemeClr val="accent1"/>
                </a:solidFill>
                <a:uFillTx/>
                <a:latin typeface="Arial"/>
              </a:rPr>
              <a:t>: un rapport détaillé sur les critères et le profil des admis en 2025.</a:t>
            </a:r>
            <a:endParaRPr lang="fr-FR" sz="1200" b="0" u="none" strike="noStrike" dirty="0">
              <a:solidFill>
                <a:srgbClr val="000000"/>
              </a:solidFill>
              <a:uFillTx/>
              <a:latin typeface="Arial"/>
            </a:endParaRPr>
          </a:p>
          <a:p>
            <a:pPr marL="171360" indent="-171360" defTabSz="914400">
              <a:lnSpc>
                <a:spcPct val="100000"/>
              </a:lnSpc>
              <a:spcAft>
                <a:spcPts val="499"/>
              </a:spcAft>
              <a:buClr>
                <a:srgbClr val="000091"/>
              </a:buClr>
              <a:buFont typeface="Wingdings" charset="2"/>
              <a:buChar char=""/>
              <a:tabLst>
                <a:tab pos="0" algn="l"/>
              </a:tabLst>
            </a:pPr>
            <a:r>
              <a:rPr lang="fr-FR" sz="1200" b="0" u="none" strike="noStrike" dirty="0">
                <a:solidFill>
                  <a:schemeClr val="accent1"/>
                </a:solidFill>
                <a:uFillTx/>
                <a:latin typeface="Arial"/>
              </a:rPr>
              <a:t>Le taux d’accès de la formation en 2025 (pour savoir si la formation est très demandée). </a:t>
            </a:r>
            <a:endParaRPr lang="fr-FR" sz="1200" b="0" u="none" strike="noStrike" dirty="0">
              <a:solidFill>
                <a:srgbClr val="000000"/>
              </a:solidFill>
              <a:uFillTx/>
              <a:latin typeface="Arial"/>
            </a:endParaRPr>
          </a:p>
          <a:p>
            <a:pPr marL="171360" indent="-171360" defTabSz="914400">
              <a:lnSpc>
                <a:spcPct val="100000"/>
              </a:lnSpc>
              <a:spcAft>
                <a:spcPts val="499"/>
              </a:spcAft>
              <a:buClr>
                <a:srgbClr val="000091"/>
              </a:buClr>
              <a:buFont typeface="Wingdings" charset="2"/>
              <a:buChar char=""/>
              <a:tabLst>
                <a:tab pos="0" algn="l"/>
              </a:tabLst>
            </a:pPr>
            <a:r>
              <a:rPr lang="fr-FR" sz="1200" b="0" u="none" strike="noStrike" dirty="0">
                <a:solidFill>
                  <a:schemeClr val="accent1"/>
                </a:solidFill>
                <a:uFillTx/>
                <a:latin typeface="Arial"/>
              </a:rPr>
              <a:t>Des informations sur le profil des lycéens de terminale admis au cours des les 3 années précédentes (série de bac, niveau scolaire, choix de parcours au lycée).</a:t>
            </a:r>
            <a:endParaRPr lang="fr-FR" sz="1200" b="0" u="none" strike="noStrike" dirty="0">
              <a:solidFill>
                <a:srgbClr val="000000"/>
              </a:solidFill>
              <a:uFillTx/>
              <a:latin typeface="Arial"/>
            </a:endParaRPr>
          </a:p>
          <a:p>
            <a:pPr marL="177840" indent="0" defTabSz="914400">
              <a:lnSpc>
                <a:spcPct val="100000"/>
              </a:lnSpc>
              <a:spcAft>
                <a:spcPts val="499"/>
              </a:spcAft>
              <a:buNone/>
              <a:tabLst>
                <a:tab pos="0" algn="l"/>
              </a:tabLst>
            </a:pPr>
            <a:endParaRPr lang="fr-FR" sz="1050" b="0" u="none" strike="noStrike" dirty="0">
              <a:solidFill>
                <a:srgbClr val="000000"/>
              </a:solidFill>
              <a:uFillTx/>
              <a:latin typeface="Arial"/>
            </a:endParaRPr>
          </a:p>
        </p:txBody>
      </p:sp>
      <p:sp>
        <p:nvSpPr>
          <p:cNvPr id="243" name="ZoneTexte 5"/>
          <p:cNvSpPr/>
          <p:nvPr/>
        </p:nvSpPr>
        <p:spPr>
          <a:xfrm>
            <a:off x="3563640" y="65447"/>
            <a:ext cx="5111640" cy="57708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600" b="1" u="none" strike="noStrike" cap="small">
                <a:solidFill>
                  <a:schemeClr val="dk1"/>
                </a:solidFill>
                <a:uFillTx/>
                <a:latin typeface="Arial"/>
              </a:rPr>
              <a:t>La fiche de formation : </a:t>
            </a:r>
            <a:endParaRPr lang="fr-FR" sz="1600" b="0" u="none" strike="noStrike">
              <a:solidFill>
                <a:srgbClr val="000000"/>
              </a:solidFill>
              <a:uFillTx/>
              <a:latin typeface="Arial"/>
            </a:endParaRPr>
          </a:p>
          <a:p>
            <a:pPr algn="ctr" defTabSz="914400">
              <a:lnSpc>
                <a:spcPct val="100000"/>
              </a:lnSpc>
            </a:pPr>
            <a:r>
              <a:rPr lang="fr-FR" sz="1600" b="1" u="none" strike="noStrike" cap="small">
                <a:solidFill>
                  <a:schemeClr val="dk1"/>
                </a:solidFill>
                <a:uFillTx/>
                <a:latin typeface="Arial"/>
              </a:rPr>
              <a:t>l’essentiel pour vous aider à choisir</a:t>
            </a:r>
            <a:endParaRPr lang="fr-FR" sz="1600" b="0" u="none" strike="noStrike">
              <a:solidFill>
                <a:srgbClr val="000000"/>
              </a:solidFill>
              <a:uFillTx/>
              <a:latin typeface="Arial"/>
            </a:endParaRPr>
          </a:p>
        </p:txBody>
      </p:sp>
      <p:sp>
        <p:nvSpPr>
          <p:cNvPr id="3" name="PlaceHolder 2"/>
          <p:cNvSpPr>
            <a:spLocks noGrp="1"/>
          </p:cNvSpPr>
          <p:nvPr>
            <p:ph type="sldNum" idx="45"/>
          </p:nvPr>
        </p:nvSpPr>
        <p:spPr/>
        <p:txBody>
          <a:bodyPr/>
          <a:lstStyle/>
          <a:p>
            <a:fld id="{859C6AD0-9791-4270-A64B-17FB5C16642C}" type="slidenum">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PlaceHolder 1"/>
          <p:cNvSpPr>
            <a:spLocks noGrp="1"/>
          </p:cNvSpPr>
          <p:nvPr>
            <p:ph type="title"/>
          </p:nvPr>
        </p:nvSpPr>
        <p:spPr>
          <a:xfrm>
            <a:off x="4691520" y="938520"/>
            <a:ext cx="4002480" cy="3648600"/>
          </a:xfrm>
          <a:prstGeom prst="rect">
            <a:avLst/>
          </a:prstGeom>
          <a:noFill/>
          <a:ln w="0">
            <a:noFill/>
          </a:ln>
        </p:spPr>
        <p:txBody>
          <a:bodyPr lIns="0" tIns="0" rIns="0" bIns="0" anchor="t">
            <a:noAutofit/>
          </a:bodyPr>
          <a:lstStyle/>
          <a:p>
            <a:pPr indent="0" defTabSz="914400">
              <a:lnSpc>
                <a:spcPct val="90000"/>
              </a:lnSpc>
              <a:buNone/>
              <a:tabLst>
                <a:tab pos="0" algn="l"/>
              </a:tabLst>
            </a:pPr>
            <a:r>
              <a:rPr lang="fr-FR" sz="1400" b="0" u="none" strike="noStrike">
                <a:solidFill>
                  <a:schemeClr val="dk1"/>
                </a:solidFill>
                <a:uFillTx/>
                <a:latin typeface="Arial"/>
              </a:rPr>
              <a:t>&gt;&gt; une rubrique dédiée aux </a:t>
            </a:r>
            <a:r>
              <a:rPr lang="fr-FR" sz="1400" b="0" u="none" strike="noStrike">
                <a:solidFill>
                  <a:srgbClr val="FF0000"/>
                </a:solidFill>
                <a:uFillTx/>
                <a:latin typeface="Arial"/>
              </a:rPr>
              <a:t>critères d’analyse des candidatures</a:t>
            </a:r>
            <a:r>
              <a:rPr lang="fr-FR" sz="1400" b="0" u="none" strike="noStrike">
                <a:solidFill>
                  <a:schemeClr val="dk1"/>
                </a:solidFill>
                <a:uFillTx/>
                <a:latin typeface="Arial"/>
              </a:rPr>
              <a:t> avec une présentation globale et détaillée</a:t>
            </a:r>
            <a:br>
              <a:rPr sz="1400"/>
            </a:br>
            <a:br>
              <a:rPr sz="1400"/>
            </a:br>
            <a:br>
              <a:rPr sz="1400"/>
            </a:br>
            <a:br>
              <a:rPr sz="1400"/>
            </a:br>
            <a:br>
              <a:rPr sz="1400"/>
            </a:br>
            <a:br>
              <a:rPr sz="1400"/>
            </a:br>
            <a:br>
              <a:rPr sz="1400"/>
            </a:br>
            <a:r>
              <a:rPr lang="fr-FR" sz="1400" b="0" u="none" strike="noStrike">
                <a:solidFill>
                  <a:schemeClr val="dk1"/>
                </a:solidFill>
                <a:uFillTx/>
                <a:latin typeface="Arial"/>
              </a:rPr>
              <a:t>&gt;&gt; la rubrique</a:t>
            </a:r>
            <a:r>
              <a:rPr lang="fr-FR" sz="1400" b="0" u="none" strike="noStrike">
                <a:solidFill>
                  <a:schemeClr val="dk2"/>
                </a:solidFill>
                <a:uFillTx/>
                <a:latin typeface="Arial"/>
              </a:rPr>
              <a:t> « </a:t>
            </a:r>
            <a:r>
              <a:rPr lang="fr-FR" sz="1400" b="0" u="none" strike="noStrike">
                <a:solidFill>
                  <a:srgbClr val="FF0000"/>
                </a:solidFill>
                <a:uFillTx/>
                <a:latin typeface="Arial"/>
              </a:rPr>
              <a:t>Conseils </a:t>
            </a:r>
            <a:r>
              <a:rPr lang="fr-FR" sz="1400" b="0" u="none" strike="noStrike">
                <a:solidFill>
                  <a:schemeClr val="dk2"/>
                </a:solidFill>
                <a:uFillTx/>
                <a:latin typeface="Arial"/>
              </a:rPr>
              <a:t>» </a:t>
            </a:r>
            <a:r>
              <a:rPr lang="fr-FR" sz="1400" b="0" u="none" strike="noStrike">
                <a:solidFill>
                  <a:schemeClr val="dk1"/>
                </a:solidFill>
                <a:uFillTx/>
                <a:latin typeface="Arial"/>
              </a:rPr>
              <a:t>pour faire passer des messages aux candidats </a:t>
            </a:r>
            <a:br>
              <a:rPr sz="1400"/>
            </a:br>
            <a:br>
              <a:rPr sz="1400"/>
            </a:br>
            <a:br>
              <a:rPr sz="1400"/>
            </a:br>
            <a:br>
              <a:rPr sz="1400"/>
            </a:br>
            <a:br>
              <a:rPr sz="1400"/>
            </a:br>
            <a:br>
              <a:rPr sz="1400"/>
            </a:br>
            <a:r>
              <a:rPr lang="fr-FR" sz="1400" b="0" u="none" strike="noStrike">
                <a:solidFill>
                  <a:schemeClr val="dk1"/>
                </a:solidFill>
                <a:uFillTx/>
                <a:latin typeface="Arial"/>
              </a:rPr>
              <a:t>&gt;&gt; Des </a:t>
            </a:r>
            <a:r>
              <a:rPr lang="fr-FR" sz="1400" b="0" u="none" strike="noStrike">
                <a:solidFill>
                  <a:srgbClr val="FF0000"/>
                </a:solidFill>
                <a:uFillTx/>
                <a:latin typeface="Arial"/>
              </a:rPr>
              <a:t>rapports d’analyse des candidatures </a:t>
            </a:r>
            <a:r>
              <a:rPr lang="fr-FR" sz="1400" b="0" u="none" strike="noStrike">
                <a:solidFill>
                  <a:schemeClr val="dk1"/>
                </a:solidFill>
                <a:uFillTx/>
                <a:latin typeface="Arial"/>
              </a:rPr>
              <a:t>de l’année riches en données pour réfléchir </a:t>
            </a:r>
            <a:br>
              <a:rPr sz="1400"/>
            </a:br>
            <a:br>
              <a:rPr sz="1400"/>
            </a:br>
            <a:br>
              <a:rPr sz="1400"/>
            </a:br>
            <a:br>
              <a:rPr sz="1400"/>
            </a:br>
            <a:br>
              <a:rPr sz="1400"/>
            </a:br>
            <a:endParaRPr lang="fr-FR" sz="1400" b="0" u="none" strike="noStrike">
              <a:solidFill>
                <a:srgbClr val="000000"/>
              </a:solidFill>
              <a:uFillTx/>
              <a:latin typeface="Arial"/>
            </a:endParaRPr>
          </a:p>
        </p:txBody>
      </p:sp>
      <p:pic>
        <p:nvPicPr>
          <p:cNvPr id="245" name="Image 1"/>
          <p:cNvPicPr/>
          <p:nvPr/>
        </p:nvPicPr>
        <p:blipFill>
          <a:blip r:embed="rId2"/>
          <a:stretch/>
        </p:blipFill>
        <p:spPr>
          <a:xfrm>
            <a:off x="408240" y="853920"/>
            <a:ext cx="4113360" cy="4010760"/>
          </a:xfrm>
          <a:prstGeom prst="rect">
            <a:avLst/>
          </a:prstGeom>
          <a:ln w="0">
            <a:noFill/>
          </a:ln>
        </p:spPr>
      </p:pic>
      <p:sp>
        <p:nvSpPr>
          <p:cNvPr id="246" name="ZoneTexte 8"/>
          <p:cNvSpPr/>
          <p:nvPr/>
        </p:nvSpPr>
        <p:spPr>
          <a:xfrm>
            <a:off x="3564000" y="211320"/>
            <a:ext cx="5111640" cy="33336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600" b="1" u="none" strike="noStrike" cap="small">
                <a:solidFill>
                  <a:schemeClr val="dk1"/>
                </a:solidFill>
                <a:uFillTx/>
                <a:latin typeface="Arial"/>
              </a:rPr>
              <a:t>Assurer la visibilité des critères de candidatures</a:t>
            </a:r>
            <a:endParaRPr lang="fr-FR" sz="1600" b="0" u="none" strike="noStrike">
              <a:solidFill>
                <a:srgbClr val="000000"/>
              </a:solidFill>
              <a:uFillTx/>
              <a:latin typeface="Arial"/>
            </a:endParaRPr>
          </a:p>
        </p:txBody>
      </p:sp>
      <p:sp>
        <p:nvSpPr>
          <p:cNvPr id="247" name="Rectangle 2"/>
          <p:cNvSpPr/>
          <p:nvPr/>
        </p:nvSpPr>
        <p:spPr>
          <a:xfrm>
            <a:off x="1043640" y="853920"/>
            <a:ext cx="718920" cy="708840"/>
          </a:xfrm>
          <a:prstGeom prst="rect">
            <a:avLst/>
          </a:prstGeom>
          <a:noFill/>
          <a:ln>
            <a:solidFill>
              <a:srgbClr val="E1000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u="none" strike="noStrike">
              <a:solidFill>
                <a:schemeClr val="lt1"/>
              </a:solidFill>
              <a:uFillTx/>
              <a:latin typeface="Arial"/>
            </a:endParaRPr>
          </a:p>
        </p:txBody>
      </p:sp>
      <p:sp>
        <p:nvSpPr>
          <p:cNvPr id="248" name="Rectangle 3"/>
          <p:cNvSpPr/>
          <p:nvPr/>
        </p:nvSpPr>
        <p:spPr>
          <a:xfrm>
            <a:off x="2399040" y="2571840"/>
            <a:ext cx="2027880" cy="1150920"/>
          </a:xfrm>
          <a:prstGeom prst="rect">
            <a:avLst/>
          </a:prstGeom>
          <a:noFill/>
          <a:ln>
            <a:solidFill>
              <a:srgbClr val="E1000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u="none" strike="noStrike">
              <a:solidFill>
                <a:schemeClr val="lt1"/>
              </a:solidFill>
              <a:uFillTx/>
              <a:latin typeface="Arial"/>
            </a:endParaRPr>
          </a:p>
        </p:txBody>
      </p:sp>
      <p:sp>
        <p:nvSpPr>
          <p:cNvPr id="249" name="Rectangle 4"/>
          <p:cNvSpPr/>
          <p:nvPr/>
        </p:nvSpPr>
        <p:spPr>
          <a:xfrm>
            <a:off x="408240" y="3939840"/>
            <a:ext cx="2938680" cy="214920"/>
          </a:xfrm>
          <a:prstGeom prst="rect">
            <a:avLst/>
          </a:prstGeom>
          <a:noFill/>
          <a:ln>
            <a:solidFill>
              <a:srgbClr val="E1000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u="none" strike="noStrike">
              <a:solidFill>
                <a:schemeClr val="lt1"/>
              </a:solidFill>
              <a:uFillTx/>
              <a:latin typeface="Arial"/>
            </a:endParaRPr>
          </a:p>
        </p:txBody>
      </p:sp>
      <p:sp>
        <p:nvSpPr>
          <p:cNvPr id="3" name="PlaceHolder 2"/>
          <p:cNvSpPr>
            <a:spLocks noGrp="1"/>
          </p:cNvSpPr>
          <p:nvPr>
            <p:ph type="sldNum" idx="47"/>
          </p:nvPr>
        </p:nvSpPr>
        <p:spPr/>
        <p:txBody>
          <a:bodyPr/>
          <a:lstStyle/>
          <a:p>
            <a:fld id="{8538564D-AE43-4E68-BA46-B9257F1B5194}" type="slidenum">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PlaceHolder 1"/>
          <p:cNvSpPr>
            <a:spLocks noGrp="1"/>
          </p:cNvSpPr>
          <p:nvPr>
            <p:ph type="title"/>
          </p:nvPr>
        </p:nvSpPr>
        <p:spPr>
          <a:xfrm>
            <a:off x="4428000" y="937080"/>
            <a:ext cx="4362480" cy="1222920"/>
          </a:xfrm>
          <a:prstGeom prst="rect">
            <a:avLst/>
          </a:prstGeom>
          <a:noFill/>
          <a:ln w="0">
            <a:noFill/>
          </a:ln>
        </p:spPr>
        <p:txBody>
          <a:bodyPr lIns="0" tIns="0" rIns="0" bIns="0" anchor="t">
            <a:noAutofit/>
          </a:bodyPr>
          <a:lstStyle/>
          <a:p>
            <a:pPr indent="0" defTabSz="914400">
              <a:lnSpc>
                <a:spcPct val="90000"/>
              </a:lnSpc>
              <a:buNone/>
              <a:tabLst>
                <a:tab pos="0" algn="l"/>
              </a:tabLst>
            </a:pPr>
            <a:r>
              <a:rPr lang="fr-FR" sz="1400" b="0" u="none" strike="noStrike">
                <a:solidFill>
                  <a:schemeClr val="dk1"/>
                </a:solidFill>
                <a:uFillTx/>
                <a:latin typeface="Arial"/>
              </a:rPr>
              <a:t>&gt;&gt; des </a:t>
            </a:r>
            <a:r>
              <a:rPr lang="fr-FR" sz="1400" b="0" u="none" strike="noStrike">
                <a:solidFill>
                  <a:schemeClr val="lt2"/>
                </a:solidFill>
                <a:uFillTx/>
                <a:latin typeface="Arial"/>
              </a:rPr>
              <a:t>chiffres globaux d’accès à la formation </a:t>
            </a:r>
            <a:r>
              <a:rPr lang="fr-FR" sz="1400" b="0" u="none" strike="noStrike">
                <a:solidFill>
                  <a:schemeClr val="dk1"/>
                </a:solidFill>
                <a:uFillTx/>
                <a:latin typeface="Arial"/>
              </a:rPr>
              <a:t>calculés à la fin de la phase principale 2025</a:t>
            </a:r>
            <a:br>
              <a:rPr sz="1400"/>
            </a:br>
            <a:br>
              <a:rPr sz="1400"/>
            </a:br>
            <a:r>
              <a:rPr lang="fr-FR" sz="1400" b="0" u="none" strike="noStrike">
                <a:solidFill>
                  <a:schemeClr val="dk1"/>
                </a:solidFill>
                <a:uFillTx/>
                <a:latin typeface="Arial"/>
              </a:rPr>
              <a:t>&gt;&gt; des chiffres déclinables pour chaque type de baccalauréat français : générale, technologique, professionnelle</a:t>
            </a:r>
            <a:br>
              <a:rPr sz="1400"/>
            </a:br>
            <a:endParaRPr lang="fr-FR" sz="1400" b="0" u="none" strike="noStrike">
              <a:solidFill>
                <a:srgbClr val="000000"/>
              </a:solidFill>
              <a:uFillTx/>
              <a:latin typeface="Arial"/>
            </a:endParaRPr>
          </a:p>
        </p:txBody>
      </p:sp>
      <p:sp>
        <p:nvSpPr>
          <p:cNvPr id="251" name="Titre 1"/>
          <p:cNvSpPr/>
          <p:nvPr/>
        </p:nvSpPr>
        <p:spPr>
          <a:xfrm>
            <a:off x="395640" y="3358800"/>
            <a:ext cx="5215320" cy="84636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defTabSz="914400">
              <a:lnSpc>
                <a:spcPct val="90000"/>
              </a:lnSpc>
            </a:pPr>
            <a:endParaRPr lang="fr-FR" sz="1400" b="0" u="none" strike="noStrike">
              <a:solidFill>
                <a:srgbClr val="000000"/>
              </a:solidFill>
              <a:uFillTx/>
              <a:latin typeface="Arial"/>
            </a:endParaRPr>
          </a:p>
          <a:p>
            <a:pPr defTabSz="914400">
              <a:lnSpc>
                <a:spcPct val="90000"/>
              </a:lnSpc>
            </a:pPr>
            <a:r>
              <a:rPr lang="fr-FR" sz="1400" b="0" u="none" strike="noStrike">
                <a:solidFill>
                  <a:schemeClr val="dk1"/>
                </a:solidFill>
                <a:uFillTx/>
                <a:latin typeface="Arial"/>
              </a:rPr>
              <a:t>&gt;&gt; une visibilité du </a:t>
            </a:r>
            <a:r>
              <a:rPr lang="fr-FR" sz="1400" b="0" u="none" strike="noStrike">
                <a:solidFill>
                  <a:srgbClr val="FF0000"/>
                </a:solidFill>
                <a:uFillTx/>
                <a:latin typeface="Arial"/>
              </a:rPr>
              <a:t>taux d’accès par type de baccalauréat </a:t>
            </a:r>
            <a:r>
              <a:rPr lang="fr-FR" sz="1400" b="0" u="none" strike="noStrike">
                <a:solidFill>
                  <a:schemeClr val="dk1"/>
                </a:solidFill>
                <a:uFillTx/>
                <a:latin typeface="Arial"/>
              </a:rPr>
              <a:t>dans chaque formation pour voir si la formation était très demandée ou si elle a accueilli tous les candidats</a:t>
            </a:r>
            <a:br>
              <a:rPr sz="1400"/>
            </a:br>
            <a:br>
              <a:rPr sz="1400"/>
            </a:br>
            <a:r>
              <a:rPr lang="fr-FR" sz="900" b="1" u="none" strike="noStrike">
                <a:solidFill>
                  <a:schemeClr val="dk1"/>
                </a:solidFill>
                <a:uFillTx/>
                <a:latin typeface="Arial"/>
              </a:rPr>
              <a:t>Pour en savoir plus, consultez notre vidéo dans l’espace </a:t>
            </a:r>
            <a:r>
              <a:rPr lang="fr-FR" sz="900" b="1" i="1" u="none" strike="noStrike">
                <a:solidFill>
                  <a:schemeClr val="dk1"/>
                </a:solidFill>
                <a:uFillTx/>
                <a:latin typeface="Arial"/>
              </a:rPr>
              <a:t>Ressources</a:t>
            </a:r>
            <a:r>
              <a:rPr lang="fr-FR" sz="900" b="1" u="none" strike="noStrike">
                <a:solidFill>
                  <a:schemeClr val="dk1"/>
                </a:solidFill>
                <a:uFillTx/>
                <a:latin typeface="Arial"/>
              </a:rPr>
              <a:t> de parcoursup.gouv.fr</a:t>
            </a:r>
            <a:endParaRPr lang="fr-FR" sz="900" b="0" u="none" strike="noStrike">
              <a:solidFill>
                <a:srgbClr val="000000"/>
              </a:solidFill>
              <a:uFillTx/>
              <a:latin typeface="Arial"/>
            </a:endParaRPr>
          </a:p>
        </p:txBody>
      </p:sp>
      <p:pic>
        <p:nvPicPr>
          <p:cNvPr id="252" name="Image 2"/>
          <p:cNvPicPr/>
          <p:nvPr/>
        </p:nvPicPr>
        <p:blipFill>
          <a:blip r:embed="rId2"/>
          <a:stretch/>
        </p:blipFill>
        <p:spPr>
          <a:xfrm>
            <a:off x="362160" y="876240"/>
            <a:ext cx="3922920" cy="2569680"/>
          </a:xfrm>
          <a:prstGeom prst="rect">
            <a:avLst/>
          </a:prstGeom>
          <a:ln w="0">
            <a:noFill/>
          </a:ln>
        </p:spPr>
      </p:pic>
      <p:pic>
        <p:nvPicPr>
          <p:cNvPr id="253" name="Image 3"/>
          <p:cNvPicPr/>
          <p:nvPr/>
        </p:nvPicPr>
        <p:blipFill>
          <a:blip r:embed="rId3"/>
          <a:stretch/>
        </p:blipFill>
        <p:spPr>
          <a:xfrm>
            <a:off x="5645520" y="2161440"/>
            <a:ext cx="3380400" cy="2485080"/>
          </a:xfrm>
          <a:prstGeom prst="rect">
            <a:avLst/>
          </a:prstGeom>
          <a:ln w="0">
            <a:noFill/>
          </a:ln>
        </p:spPr>
      </p:pic>
      <p:sp>
        <p:nvSpPr>
          <p:cNvPr id="254" name="Rectangle 4"/>
          <p:cNvSpPr/>
          <p:nvPr/>
        </p:nvSpPr>
        <p:spPr>
          <a:xfrm>
            <a:off x="2339640" y="876240"/>
            <a:ext cx="646920" cy="686520"/>
          </a:xfrm>
          <a:prstGeom prst="rect">
            <a:avLst/>
          </a:prstGeom>
          <a:noFill/>
          <a:ln>
            <a:solidFill>
              <a:srgbClr val="E1000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u="none" strike="noStrike">
              <a:solidFill>
                <a:schemeClr val="lt1"/>
              </a:solidFill>
              <a:uFillTx/>
              <a:latin typeface="Arial"/>
            </a:endParaRPr>
          </a:p>
        </p:txBody>
      </p:sp>
      <p:sp>
        <p:nvSpPr>
          <p:cNvPr id="255" name="ZoneTexte 8"/>
          <p:cNvSpPr/>
          <p:nvPr/>
        </p:nvSpPr>
        <p:spPr>
          <a:xfrm>
            <a:off x="3564000" y="241200"/>
            <a:ext cx="5111640" cy="33336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600" b="1" u="none" strike="noStrike" cap="small">
                <a:solidFill>
                  <a:srgbClr val="000091"/>
                </a:solidFill>
                <a:uFillTx/>
                <a:latin typeface="Arial"/>
              </a:rPr>
              <a:t>Des données claires, riches, utiles</a:t>
            </a:r>
            <a:endParaRPr lang="fr-FR" sz="1600" b="0" u="none" strike="noStrike">
              <a:solidFill>
                <a:srgbClr val="000000"/>
              </a:solidFill>
              <a:uFillTx/>
              <a:latin typeface="Arial"/>
            </a:endParaRPr>
          </a:p>
        </p:txBody>
      </p:sp>
      <p:sp>
        <p:nvSpPr>
          <p:cNvPr id="3" name="PlaceHolder 2"/>
          <p:cNvSpPr>
            <a:spLocks noGrp="1"/>
          </p:cNvSpPr>
          <p:nvPr>
            <p:ph type="sldNum" idx="47"/>
          </p:nvPr>
        </p:nvSpPr>
        <p:spPr/>
        <p:txBody>
          <a:bodyPr/>
          <a:lstStyle/>
          <a:p>
            <a:fld id="{EE92C068-241D-4221-8AFE-A2B027A0F556}" type="slidenum">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PlaceHolder 1"/>
          <p:cNvSpPr>
            <a:spLocks noGrp="1"/>
          </p:cNvSpPr>
          <p:nvPr>
            <p:ph type="title"/>
          </p:nvPr>
        </p:nvSpPr>
        <p:spPr>
          <a:xfrm>
            <a:off x="468360" y="4114080"/>
            <a:ext cx="8483760" cy="655920"/>
          </a:xfrm>
          <a:prstGeom prst="rect">
            <a:avLst/>
          </a:prstGeom>
          <a:noFill/>
          <a:ln w="0">
            <a:noFill/>
          </a:ln>
        </p:spPr>
        <p:txBody>
          <a:bodyPr lIns="0" tIns="0" rIns="0" bIns="0" anchor="t">
            <a:noAutofit/>
          </a:bodyPr>
          <a:lstStyle/>
          <a:p>
            <a:pPr indent="0" defTabSz="914400">
              <a:lnSpc>
                <a:spcPct val="90000"/>
              </a:lnSpc>
              <a:buNone/>
              <a:tabLst>
                <a:tab pos="0" algn="l"/>
              </a:tabLst>
            </a:pPr>
            <a:r>
              <a:rPr lang="fr-FR" sz="1600" b="1" u="none" strike="noStrike">
                <a:solidFill>
                  <a:schemeClr val="lt1"/>
                </a:solidFill>
                <a:highlight>
                  <a:srgbClr val="0000FF"/>
                </a:highlight>
                <a:uFillTx/>
                <a:latin typeface="Arial"/>
              </a:rPr>
              <a:t>Des conseils personnalisés pour vous aider </a:t>
            </a:r>
            <a:r>
              <a:rPr lang="fr-FR" sz="1400" b="0" u="none" strike="noStrike">
                <a:solidFill>
                  <a:schemeClr val="dk1"/>
                </a:solidFill>
                <a:uFillTx/>
                <a:latin typeface="Arial"/>
              </a:rPr>
              <a:t> : consultez les critères spécifiques de la formation </a:t>
            </a:r>
            <a:br>
              <a:rPr sz="1400"/>
            </a:br>
            <a:r>
              <a:rPr lang="fr-FR" sz="1400" b="0" u="none" strike="noStrike">
                <a:solidFill>
                  <a:schemeClr val="dk1"/>
                </a:solidFill>
                <a:uFillTx/>
                <a:latin typeface="Arial"/>
              </a:rPr>
              <a:t>diversifier vos vœux en alternant vœux d’ambition, de raison, de précaution</a:t>
            </a:r>
            <a:endParaRPr lang="fr-FR" sz="1400" b="0" u="none" strike="noStrike">
              <a:solidFill>
                <a:srgbClr val="000000"/>
              </a:solidFill>
              <a:uFillTx/>
              <a:latin typeface="Arial"/>
            </a:endParaRPr>
          </a:p>
        </p:txBody>
      </p:sp>
      <p:sp>
        <p:nvSpPr>
          <p:cNvPr id="257" name="Titre 1"/>
          <p:cNvSpPr/>
          <p:nvPr/>
        </p:nvSpPr>
        <p:spPr>
          <a:xfrm>
            <a:off x="395640" y="895680"/>
            <a:ext cx="8495280" cy="2350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defTabSz="914400">
              <a:lnSpc>
                <a:spcPct val="90000"/>
              </a:lnSpc>
            </a:pPr>
            <a:r>
              <a:rPr lang="fr-FR" sz="1600" b="1" u="none" strike="noStrike">
                <a:solidFill>
                  <a:schemeClr val="lt1"/>
                </a:solidFill>
                <a:highlight>
                  <a:srgbClr val="0000FF"/>
                </a:highlight>
                <a:uFillTx/>
                <a:latin typeface="Arial"/>
              </a:rPr>
              <a:t>Une visibilité sur l’accès dans la formation </a:t>
            </a:r>
            <a:endParaRPr lang="fr-FR" sz="1600" b="0" u="none" strike="noStrike">
              <a:solidFill>
                <a:srgbClr val="000000"/>
              </a:solidFill>
              <a:uFillTx/>
              <a:latin typeface="Arial"/>
            </a:endParaRPr>
          </a:p>
          <a:p>
            <a:pPr defTabSz="914400">
              <a:lnSpc>
                <a:spcPct val="90000"/>
              </a:lnSpc>
            </a:pPr>
            <a:r>
              <a:rPr lang="fr-FR" sz="1600" b="1" u="none" strike="noStrike">
                <a:solidFill>
                  <a:schemeClr val="lt1"/>
                </a:solidFill>
                <a:highlight>
                  <a:srgbClr val="0000FF"/>
                </a:highlight>
                <a:uFillTx/>
                <a:latin typeface="Arial"/>
              </a:rPr>
              <a:t>pour les lycéens des 3 types de bac au cours des 3 dernières années </a:t>
            </a:r>
            <a:endParaRPr lang="fr-FR" sz="1600" b="0" u="none" strike="noStrike">
              <a:solidFill>
                <a:srgbClr val="000000"/>
              </a:solidFill>
              <a:uFillTx/>
              <a:latin typeface="Arial"/>
            </a:endParaRPr>
          </a:p>
        </p:txBody>
      </p:sp>
      <p:pic>
        <p:nvPicPr>
          <p:cNvPr id="258" name="Image 2"/>
          <p:cNvPicPr/>
          <p:nvPr/>
        </p:nvPicPr>
        <p:blipFill>
          <a:blip r:embed="rId2"/>
          <a:stretch/>
        </p:blipFill>
        <p:spPr>
          <a:xfrm>
            <a:off x="468360" y="1545120"/>
            <a:ext cx="2657520" cy="1930680"/>
          </a:xfrm>
          <a:prstGeom prst="rect">
            <a:avLst/>
          </a:prstGeom>
          <a:ln w="0">
            <a:noFill/>
          </a:ln>
        </p:spPr>
      </p:pic>
      <p:pic>
        <p:nvPicPr>
          <p:cNvPr id="259" name="Image 3"/>
          <p:cNvPicPr/>
          <p:nvPr/>
        </p:nvPicPr>
        <p:blipFill>
          <a:blip r:embed="rId3"/>
          <a:stretch/>
        </p:blipFill>
        <p:spPr>
          <a:xfrm>
            <a:off x="3126960" y="1416960"/>
            <a:ext cx="2885040" cy="2210760"/>
          </a:xfrm>
          <a:prstGeom prst="rect">
            <a:avLst/>
          </a:prstGeom>
          <a:ln w="0">
            <a:noFill/>
          </a:ln>
        </p:spPr>
      </p:pic>
      <p:pic>
        <p:nvPicPr>
          <p:cNvPr id="260" name="Image 4"/>
          <p:cNvPicPr/>
          <p:nvPr/>
        </p:nvPicPr>
        <p:blipFill>
          <a:blip r:embed="rId4"/>
          <a:stretch/>
        </p:blipFill>
        <p:spPr>
          <a:xfrm>
            <a:off x="6112800" y="1406160"/>
            <a:ext cx="2581200" cy="2579040"/>
          </a:xfrm>
          <a:prstGeom prst="rect">
            <a:avLst/>
          </a:prstGeom>
          <a:ln w="0">
            <a:noFill/>
          </a:ln>
        </p:spPr>
      </p:pic>
      <p:sp>
        <p:nvSpPr>
          <p:cNvPr id="261" name="ZoneTexte 8"/>
          <p:cNvSpPr/>
          <p:nvPr/>
        </p:nvSpPr>
        <p:spPr>
          <a:xfrm>
            <a:off x="3564000" y="241200"/>
            <a:ext cx="5111640" cy="33336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600" b="1" u="none" strike="noStrike" cap="small">
                <a:solidFill>
                  <a:srgbClr val="000091"/>
                </a:solidFill>
                <a:uFillTx/>
                <a:latin typeface="Arial"/>
              </a:rPr>
              <a:t>Des données claires, riches, utiles</a:t>
            </a:r>
            <a:endParaRPr lang="fr-FR" sz="1600" b="0" u="none" strike="noStrike">
              <a:solidFill>
                <a:srgbClr val="000000"/>
              </a:solidFill>
              <a:uFillTx/>
              <a:latin typeface="Arial"/>
            </a:endParaRPr>
          </a:p>
        </p:txBody>
      </p:sp>
      <p:sp>
        <p:nvSpPr>
          <p:cNvPr id="3" name="PlaceHolder 2"/>
          <p:cNvSpPr>
            <a:spLocks noGrp="1"/>
          </p:cNvSpPr>
          <p:nvPr>
            <p:ph type="sldNum" idx="47"/>
          </p:nvPr>
        </p:nvSpPr>
        <p:spPr/>
        <p:txBody>
          <a:bodyPr/>
          <a:lstStyle/>
          <a:p>
            <a:fld id="{CD5CA077-3717-4356-9E5F-C27002BF7F12}" type="slidenum">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Titre 1"/>
          <p:cNvSpPr/>
          <p:nvPr/>
        </p:nvSpPr>
        <p:spPr>
          <a:xfrm>
            <a:off x="4572000" y="915480"/>
            <a:ext cx="4002480" cy="34552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defTabSz="914400">
              <a:lnSpc>
                <a:spcPct val="90000"/>
              </a:lnSpc>
              <a:spcAft>
                <a:spcPts val="601"/>
              </a:spcAft>
            </a:pPr>
            <a:r>
              <a:rPr lang="fr-FR" sz="1200" b="1" u="none" strike="noStrike">
                <a:solidFill>
                  <a:schemeClr val="dk1"/>
                </a:solidFill>
                <a:uFillTx/>
                <a:latin typeface="Arial"/>
              </a:rPr>
              <a:t>&gt;&gt; Une rubrique dédiée à l’information sur la </a:t>
            </a:r>
            <a:r>
              <a:rPr lang="fr-FR" sz="1200" b="1" u="none" strike="noStrike">
                <a:solidFill>
                  <a:srgbClr val="FF0000"/>
                </a:solidFill>
                <a:uFillTx/>
                <a:latin typeface="Arial"/>
              </a:rPr>
              <a:t>poursuite d’études et l’insertion professionnelle des étudiants  </a:t>
            </a:r>
            <a:br>
              <a:rPr sz="1400"/>
            </a:br>
            <a:br>
              <a:rPr sz="1400"/>
            </a:br>
            <a:r>
              <a:rPr lang="fr-FR" sz="1200" b="1" u="none" strike="noStrike">
                <a:solidFill>
                  <a:schemeClr val="dk1"/>
                </a:solidFill>
                <a:uFillTx/>
                <a:latin typeface="Arial"/>
              </a:rPr>
              <a:t>&gt;&gt; L’information sur la réussite</a:t>
            </a:r>
            <a:br>
              <a:rPr sz="1400"/>
            </a:br>
            <a:br>
              <a:rPr sz="1400"/>
            </a:br>
            <a:r>
              <a:rPr lang="fr-FR" sz="1200" b="1" u="none" strike="noStrike">
                <a:solidFill>
                  <a:schemeClr val="dk1"/>
                </a:solidFill>
                <a:uFillTx/>
                <a:latin typeface="Arial"/>
              </a:rPr>
              <a:t>&gt;&gt; Des statistiques d’insertion et de niveau de salaires 6 mois/1 ans après la sortie des études </a:t>
            </a:r>
            <a:endParaRPr lang="fr-FR" sz="1200" b="0" u="none" strike="noStrike">
              <a:solidFill>
                <a:srgbClr val="000000"/>
              </a:solidFill>
              <a:uFillTx/>
              <a:latin typeface="Arial"/>
            </a:endParaRPr>
          </a:p>
          <a:p>
            <a:pPr defTabSz="914400">
              <a:lnSpc>
                <a:spcPct val="90000"/>
              </a:lnSpc>
            </a:pPr>
            <a:r>
              <a:rPr lang="fr-FR" sz="1200" b="0" u="none" strike="noStrike">
                <a:solidFill>
                  <a:schemeClr val="dk1"/>
                </a:solidFill>
                <a:uFillTx/>
                <a:latin typeface="Arial"/>
              </a:rPr>
              <a:t>-</a:t>
            </a:r>
            <a:r>
              <a:rPr lang="fr-FR" sz="1200" b="1" u="none" strike="noStrike">
                <a:solidFill>
                  <a:schemeClr val="dk1"/>
                </a:solidFill>
                <a:uFillTx/>
                <a:latin typeface="Arial"/>
              </a:rPr>
              <a:t> </a:t>
            </a:r>
            <a:r>
              <a:rPr lang="fr-FR" sz="1200" b="0" u="none" strike="noStrike">
                <a:solidFill>
                  <a:schemeClr val="dk1"/>
                </a:solidFill>
                <a:uFillTx/>
                <a:latin typeface="Arial"/>
              </a:rPr>
              <a:t>Licences générales</a:t>
            </a:r>
            <a:endParaRPr lang="fr-FR" sz="1200" b="0" u="none" strike="noStrike">
              <a:solidFill>
                <a:srgbClr val="000000"/>
              </a:solidFill>
              <a:uFillTx/>
              <a:latin typeface="Arial"/>
            </a:endParaRPr>
          </a:p>
          <a:p>
            <a:pPr defTabSz="914400">
              <a:lnSpc>
                <a:spcPct val="90000"/>
              </a:lnSpc>
            </a:pPr>
            <a:r>
              <a:rPr lang="fr-FR" sz="1200" b="0" u="none" strike="noStrike">
                <a:solidFill>
                  <a:schemeClr val="dk1"/>
                </a:solidFill>
                <a:uFillTx/>
                <a:latin typeface="Arial"/>
              </a:rPr>
              <a:t>- BTS</a:t>
            </a:r>
            <a:endParaRPr lang="fr-FR" sz="1200" b="0" u="none" strike="noStrike">
              <a:solidFill>
                <a:srgbClr val="000000"/>
              </a:solidFill>
              <a:uFillTx/>
              <a:latin typeface="Arial"/>
            </a:endParaRPr>
          </a:p>
          <a:p>
            <a:pPr defTabSz="914400">
              <a:lnSpc>
                <a:spcPct val="90000"/>
              </a:lnSpc>
            </a:pPr>
            <a:r>
              <a:rPr lang="fr-FR" sz="1200" b="0" u="none" strike="noStrike">
                <a:solidFill>
                  <a:schemeClr val="dk1"/>
                </a:solidFill>
                <a:uFillTx/>
                <a:latin typeface="Arial"/>
              </a:rPr>
              <a:t>- BUT</a:t>
            </a:r>
            <a:endParaRPr lang="fr-FR" sz="1200" b="0" u="none" strike="noStrike">
              <a:solidFill>
                <a:srgbClr val="000000"/>
              </a:solidFill>
              <a:uFillTx/>
              <a:latin typeface="Arial"/>
            </a:endParaRPr>
          </a:p>
          <a:p>
            <a:pPr defTabSz="914400">
              <a:lnSpc>
                <a:spcPct val="90000"/>
              </a:lnSpc>
            </a:pPr>
            <a:r>
              <a:rPr lang="fr-FR" sz="1200" b="0" u="none" strike="noStrike">
                <a:solidFill>
                  <a:schemeClr val="dk1"/>
                </a:solidFill>
                <a:uFillTx/>
                <a:latin typeface="Arial"/>
              </a:rPr>
              <a:t>- Écoles d’ingénieur, de commerce et de management</a:t>
            </a:r>
            <a:endParaRPr lang="fr-FR" sz="1200" b="0" u="none" strike="noStrike">
              <a:solidFill>
                <a:srgbClr val="000000"/>
              </a:solidFill>
              <a:uFillTx/>
              <a:latin typeface="Arial"/>
            </a:endParaRPr>
          </a:p>
          <a:p>
            <a:pPr defTabSz="914400">
              <a:lnSpc>
                <a:spcPct val="90000"/>
              </a:lnSpc>
            </a:pPr>
            <a:r>
              <a:rPr lang="fr-FR" sz="1300" b="0" u="none" strike="noStrike">
                <a:solidFill>
                  <a:schemeClr val="dk1"/>
                </a:solidFill>
                <a:uFillTx/>
                <a:latin typeface="Arial"/>
              </a:rPr>
              <a:t>- Etc.</a:t>
            </a:r>
            <a:endParaRPr lang="fr-FR" sz="1300" b="0" u="none" strike="noStrike">
              <a:solidFill>
                <a:srgbClr val="000000"/>
              </a:solidFill>
              <a:uFillTx/>
              <a:latin typeface="Arial"/>
            </a:endParaRPr>
          </a:p>
          <a:p>
            <a:pPr defTabSz="914400">
              <a:lnSpc>
                <a:spcPct val="90000"/>
              </a:lnSpc>
            </a:pPr>
            <a:endParaRPr lang="fr-FR" sz="1400" b="0" u="none" strike="noStrike">
              <a:solidFill>
                <a:srgbClr val="000000"/>
              </a:solidFill>
              <a:uFillTx/>
              <a:latin typeface="Arial"/>
            </a:endParaRPr>
          </a:p>
        </p:txBody>
      </p:sp>
      <p:pic>
        <p:nvPicPr>
          <p:cNvPr id="263" name="Image 7"/>
          <p:cNvPicPr/>
          <p:nvPr/>
        </p:nvPicPr>
        <p:blipFill>
          <a:blip r:embed="rId2"/>
          <a:srcRect b="7241"/>
          <a:stretch/>
        </p:blipFill>
        <p:spPr>
          <a:xfrm>
            <a:off x="386280" y="987480"/>
            <a:ext cx="3761280" cy="3455280"/>
          </a:xfrm>
          <a:prstGeom prst="rect">
            <a:avLst/>
          </a:prstGeom>
          <a:ln w="0">
            <a:solidFill>
              <a:srgbClr val="F2F2F2"/>
            </a:solidFill>
          </a:ln>
        </p:spPr>
      </p:pic>
      <p:pic>
        <p:nvPicPr>
          <p:cNvPr id="264" name="Image 11"/>
          <p:cNvPicPr/>
          <p:nvPr/>
        </p:nvPicPr>
        <p:blipFill>
          <a:blip r:embed="rId3"/>
          <a:srcRect b="71052"/>
          <a:stretch/>
        </p:blipFill>
        <p:spPr>
          <a:xfrm>
            <a:off x="2267280" y="3552120"/>
            <a:ext cx="1294920" cy="372240"/>
          </a:xfrm>
          <a:prstGeom prst="rect">
            <a:avLst/>
          </a:prstGeom>
          <a:ln w="0">
            <a:noFill/>
          </a:ln>
        </p:spPr>
      </p:pic>
      <p:pic>
        <p:nvPicPr>
          <p:cNvPr id="265" name="Image 12"/>
          <p:cNvPicPr/>
          <p:nvPr/>
        </p:nvPicPr>
        <p:blipFill>
          <a:blip r:embed="rId3"/>
          <a:srcRect t="34652" b="10616"/>
          <a:stretch/>
        </p:blipFill>
        <p:spPr>
          <a:xfrm>
            <a:off x="2267280" y="3925440"/>
            <a:ext cx="1415160" cy="770400"/>
          </a:xfrm>
          <a:prstGeom prst="rect">
            <a:avLst/>
          </a:prstGeom>
          <a:ln w="0">
            <a:noFill/>
          </a:ln>
        </p:spPr>
      </p:pic>
      <p:sp>
        <p:nvSpPr>
          <p:cNvPr id="266" name="ZoneTexte 9"/>
          <p:cNvSpPr/>
          <p:nvPr/>
        </p:nvSpPr>
        <p:spPr>
          <a:xfrm>
            <a:off x="3750840" y="145440"/>
            <a:ext cx="5111640" cy="57708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600" b="1" u="none" strike="noStrike" cap="small">
                <a:solidFill>
                  <a:srgbClr val="000091"/>
                </a:solidFill>
                <a:uFillTx/>
                <a:latin typeface="Arial"/>
              </a:rPr>
              <a:t>Informer sur l’insertion professionnelle des étudiants</a:t>
            </a:r>
            <a:endParaRPr lang="fr-FR" sz="1600" b="0" u="none" strike="noStrike">
              <a:solidFill>
                <a:srgbClr val="000000"/>
              </a:solidFill>
              <a:uFillTx/>
              <a:latin typeface="Arial"/>
            </a:endParaRPr>
          </a:p>
        </p:txBody>
      </p:sp>
      <p:sp>
        <p:nvSpPr>
          <p:cNvPr id="267" name="Rectangle 1"/>
          <p:cNvSpPr/>
          <p:nvPr/>
        </p:nvSpPr>
        <p:spPr>
          <a:xfrm>
            <a:off x="2915640" y="987480"/>
            <a:ext cx="575280" cy="718920"/>
          </a:xfrm>
          <a:prstGeom prst="rect">
            <a:avLst/>
          </a:prstGeom>
          <a:noFill/>
          <a:ln>
            <a:solidFill>
              <a:srgbClr val="E1000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u="none" strike="noStrike">
              <a:solidFill>
                <a:schemeClr val="lt1"/>
              </a:solidFill>
              <a:uFillTx/>
              <a:latin typeface="Arial"/>
            </a:endParaRPr>
          </a:p>
        </p:txBody>
      </p:sp>
      <p:pic>
        <p:nvPicPr>
          <p:cNvPr id="268" name="Image 3"/>
          <p:cNvPicPr/>
          <p:nvPr/>
        </p:nvPicPr>
        <p:blipFill>
          <a:blip r:embed="rId4"/>
          <a:stretch/>
        </p:blipFill>
        <p:spPr>
          <a:xfrm>
            <a:off x="5534640" y="2988720"/>
            <a:ext cx="1873440" cy="1692360"/>
          </a:xfrm>
          <a:prstGeom prst="rect">
            <a:avLst/>
          </a:prstGeom>
          <a:ln w="0">
            <a:solidFill>
              <a:srgbClr val="F2F2F2"/>
            </a:solidFill>
          </a:ln>
        </p:spPr>
      </p:pic>
      <p:sp>
        <p:nvSpPr>
          <p:cNvPr id="2" name="PlaceHolder 1"/>
          <p:cNvSpPr>
            <a:spLocks noGrp="1"/>
          </p:cNvSpPr>
          <p:nvPr>
            <p:ph type="sldNum" idx="47"/>
          </p:nvPr>
        </p:nvSpPr>
        <p:spPr/>
        <p:txBody>
          <a:bodyPr/>
          <a:lstStyle/>
          <a:p>
            <a:fld id="{F812F6F5-1530-4A41-8036-CA608C83F80C}" type="slidenum">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PlaceHolder 1"/>
          <p:cNvSpPr>
            <a:spLocks noGrp="1"/>
          </p:cNvSpPr>
          <p:nvPr>
            <p:ph/>
          </p:nvPr>
        </p:nvSpPr>
        <p:spPr>
          <a:xfrm>
            <a:off x="446858" y="752400"/>
            <a:ext cx="8496000" cy="4031280"/>
          </a:xfrm>
          <a:prstGeom prst="rect">
            <a:avLst/>
          </a:prstGeom>
          <a:noFill/>
          <a:ln w="0">
            <a:noFill/>
          </a:ln>
        </p:spPr>
        <p:txBody>
          <a:bodyPr lIns="0" tIns="0" rIns="0" bIns="0" anchor="t">
            <a:noAutofit/>
          </a:bodyPr>
          <a:lstStyle/>
          <a:p>
            <a:pPr marL="285840" indent="-285840" defTabSz="914400">
              <a:lnSpc>
                <a:spcPct val="100000"/>
              </a:lnSpc>
              <a:spcAft>
                <a:spcPts val="1199"/>
              </a:spcAft>
              <a:buClr>
                <a:srgbClr val="000091"/>
              </a:buClr>
              <a:buFont typeface="Wingdings" charset="2"/>
              <a:buChar char=""/>
            </a:pPr>
            <a:r>
              <a:rPr lang="fr-FR" sz="1400" b="0" u="none" strike="noStrike" dirty="0">
                <a:solidFill>
                  <a:schemeClr val="accent1"/>
                </a:solidFill>
                <a:uFillTx/>
                <a:latin typeface="Arial"/>
              </a:rPr>
              <a:t>Jusqu’à </a:t>
            </a:r>
            <a:r>
              <a:rPr lang="fr-FR" sz="1400" b="1" u="none" strike="noStrike" dirty="0">
                <a:solidFill>
                  <a:schemeClr val="lt1"/>
                </a:solidFill>
                <a:highlight>
                  <a:srgbClr val="0000FF"/>
                </a:highlight>
                <a:uFillTx/>
                <a:latin typeface="Arial"/>
              </a:rPr>
              <a:t>10 vœux et 10 vœux supplémentaires</a:t>
            </a:r>
            <a:r>
              <a:rPr lang="fr-FR" sz="1400" b="0" u="none" strike="noStrike" dirty="0">
                <a:solidFill>
                  <a:schemeClr val="accent1"/>
                </a:solidFill>
                <a:uFillTx/>
                <a:latin typeface="Arial"/>
              </a:rPr>
              <a:t> pour des formations en apprentissage</a:t>
            </a:r>
            <a:endParaRPr lang="fr-FR" sz="1400" b="0" u="none" strike="noStrike" dirty="0">
              <a:solidFill>
                <a:srgbClr val="000000"/>
              </a:solidFill>
              <a:uFillTx/>
              <a:latin typeface="Arial"/>
            </a:endParaRPr>
          </a:p>
          <a:p>
            <a:pPr marL="285840" indent="-285840" defTabSz="914400">
              <a:lnSpc>
                <a:spcPct val="100000"/>
              </a:lnSpc>
              <a:spcAft>
                <a:spcPts val="1199"/>
              </a:spcAft>
              <a:buClr>
                <a:srgbClr val="000091"/>
              </a:buClr>
              <a:buFont typeface="Wingdings" charset="2"/>
              <a:buChar char=""/>
            </a:pPr>
            <a:r>
              <a:rPr lang="fr-FR" sz="1400" b="0" u="none" strike="noStrike" dirty="0">
                <a:solidFill>
                  <a:schemeClr val="accent1"/>
                </a:solidFill>
                <a:uFillTx/>
                <a:latin typeface="Arial"/>
              </a:rPr>
              <a:t>Possibilité de faire </a:t>
            </a:r>
            <a:r>
              <a:rPr lang="fr-FR" sz="1400" b="1" u="none" strike="noStrike" dirty="0">
                <a:solidFill>
                  <a:schemeClr val="lt1"/>
                </a:solidFill>
                <a:highlight>
                  <a:srgbClr val="0000FF"/>
                </a:highlight>
                <a:uFillTx/>
                <a:latin typeface="Arial"/>
              </a:rPr>
              <a:t>des sous-vœux pour certaines filières sélectives </a:t>
            </a:r>
            <a:r>
              <a:rPr lang="fr-FR" sz="1400" b="0" u="none" strike="noStrike" dirty="0">
                <a:solidFill>
                  <a:schemeClr val="accent1"/>
                </a:solidFill>
                <a:uFillTx/>
                <a:latin typeface="Arial"/>
              </a:rPr>
              <a:t> (Classes prépa, BTS, BUT, écoles de commerce, d'ingénieurs, IFSI, IEP, etc.) </a:t>
            </a:r>
            <a:endParaRPr lang="fr-FR" sz="1400" b="0" u="none" strike="noStrike" dirty="0">
              <a:solidFill>
                <a:srgbClr val="000000"/>
              </a:solidFill>
              <a:uFillTx/>
              <a:latin typeface="Arial"/>
            </a:endParaRPr>
          </a:p>
          <a:p>
            <a:pPr marL="285840" indent="-285840" defTabSz="914400">
              <a:lnSpc>
                <a:spcPct val="100000"/>
              </a:lnSpc>
              <a:spcAft>
                <a:spcPts val="1199"/>
              </a:spcAft>
              <a:buClr>
                <a:srgbClr val="000091"/>
              </a:buClr>
              <a:buFont typeface="Wingdings" charset="2"/>
              <a:buChar char=""/>
            </a:pPr>
            <a:r>
              <a:rPr lang="fr-FR" sz="1400" b="1" u="none" strike="noStrike" dirty="0">
                <a:solidFill>
                  <a:schemeClr val="lt1"/>
                </a:solidFill>
                <a:highlight>
                  <a:srgbClr val="0000FF"/>
                </a:highlight>
                <a:uFillTx/>
                <a:latin typeface="Arial"/>
              </a:rPr>
              <a:t>Les vœux sont formulés librement par les candidats (pas de classement par ordre de priorité) </a:t>
            </a:r>
            <a:r>
              <a:rPr lang="fr-FR" sz="1400" b="0" u="none" strike="noStrike" dirty="0">
                <a:solidFill>
                  <a:schemeClr val="accent1"/>
                </a:solidFill>
                <a:uFillTx/>
                <a:latin typeface="Arial"/>
              </a:rPr>
              <a:t>: une réponse sera apportée pour chaque vœu formulé à compter du 2 juin 2026</a:t>
            </a:r>
            <a:endParaRPr lang="fr-FR" sz="1400" b="0" u="none" strike="noStrike" dirty="0">
              <a:solidFill>
                <a:srgbClr val="000000"/>
              </a:solidFill>
              <a:uFillTx/>
              <a:latin typeface="Arial"/>
            </a:endParaRPr>
          </a:p>
          <a:p>
            <a:pPr marL="285840" indent="-285840" defTabSz="914400">
              <a:lnSpc>
                <a:spcPct val="100000"/>
              </a:lnSpc>
              <a:spcAft>
                <a:spcPts val="1199"/>
              </a:spcAft>
              <a:buClr>
                <a:srgbClr val="000091"/>
              </a:buClr>
              <a:buFont typeface="Wingdings" charset="2"/>
              <a:buChar char=""/>
            </a:pPr>
            <a:r>
              <a:rPr lang="fr-FR" sz="1400" b="1" u="none" strike="noStrike" dirty="0">
                <a:solidFill>
                  <a:schemeClr val="lt1"/>
                </a:solidFill>
                <a:highlight>
                  <a:srgbClr val="0000FF"/>
                </a:highlight>
                <a:uFillTx/>
                <a:latin typeface="Arial"/>
              </a:rPr>
              <a:t>La date de formulation du vœu n’est pas prise en compte</a:t>
            </a:r>
            <a:r>
              <a:rPr lang="fr-FR" sz="1400" b="0" u="none" strike="noStrike" dirty="0">
                <a:solidFill>
                  <a:schemeClr val="accent1"/>
                </a:solidFill>
                <a:uFillTx/>
                <a:latin typeface="Arial"/>
              </a:rPr>
              <a:t> pour l’examen du dossier </a:t>
            </a:r>
            <a:endParaRPr lang="fr-FR" sz="1400" b="0" u="none" strike="noStrike" dirty="0">
              <a:solidFill>
                <a:srgbClr val="000000"/>
              </a:solidFill>
              <a:uFillTx/>
              <a:latin typeface="Arial"/>
            </a:endParaRPr>
          </a:p>
          <a:p>
            <a:pPr marL="285840" indent="-285840" defTabSz="914400">
              <a:lnSpc>
                <a:spcPct val="100000"/>
              </a:lnSpc>
              <a:spcAft>
                <a:spcPts val="1199"/>
              </a:spcAft>
              <a:buClr>
                <a:srgbClr val="000091"/>
              </a:buClr>
              <a:buFont typeface="Wingdings" charset="2"/>
              <a:buChar char=""/>
            </a:pPr>
            <a:r>
              <a:rPr lang="fr-FR" sz="1400" b="1" u="none" strike="noStrike" dirty="0">
                <a:solidFill>
                  <a:schemeClr val="lt1"/>
                </a:solidFill>
                <a:highlight>
                  <a:srgbClr val="0000FF"/>
                </a:highlight>
                <a:uFillTx/>
                <a:latin typeface="Arial"/>
              </a:rPr>
              <a:t>Chaque formation n’a connaissance que des vœux formulés pour elle</a:t>
            </a:r>
            <a:r>
              <a:rPr lang="fr-FR" sz="1400" b="0" u="none" strike="noStrike" dirty="0">
                <a:solidFill>
                  <a:schemeClr val="accent1"/>
                </a:solidFill>
                <a:uFillTx/>
                <a:latin typeface="Arial"/>
              </a:rPr>
              <a:t> : elle ne connait pas les autres vœux formulés  par les candidats</a:t>
            </a:r>
            <a:endParaRPr lang="fr-FR" sz="1400" b="0" u="none" strike="noStrike" dirty="0">
              <a:solidFill>
                <a:srgbClr val="000000"/>
              </a:solidFill>
              <a:uFillTx/>
              <a:latin typeface="Arial"/>
            </a:endParaRPr>
          </a:p>
          <a:p>
            <a:pPr marL="285840" indent="-285840" defTabSz="914400">
              <a:lnSpc>
                <a:spcPct val="100000"/>
              </a:lnSpc>
              <a:spcAft>
                <a:spcPts val="1199"/>
              </a:spcAft>
              <a:buClr>
                <a:srgbClr val="000091"/>
              </a:buClr>
              <a:buFont typeface="Wingdings" charset="2"/>
              <a:buChar char=""/>
            </a:pPr>
            <a:r>
              <a:rPr lang="fr-FR" sz="1400" b="1" u="none" strike="noStrike" dirty="0">
                <a:solidFill>
                  <a:schemeClr val="lt1"/>
                </a:solidFill>
                <a:highlight>
                  <a:srgbClr val="0000FF"/>
                </a:highlight>
                <a:uFillTx/>
                <a:latin typeface="Arial"/>
              </a:rPr>
              <a:t>Quand un candidat accepte une formation, il a toujours la possibilité de conserver des vœux pour lesquels il est en liste d’attente</a:t>
            </a:r>
            <a:r>
              <a:rPr lang="fr-FR" sz="1400" b="0" u="none" strike="noStrike" dirty="0">
                <a:solidFill>
                  <a:schemeClr val="accent1"/>
                </a:solidFill>
                <a:uFillTx/>
                <a:latin typeface="Arial"/>
              </a:rPr>
              <a:t> et qui l’intéressent davantage</a:t>
            </a:r>
            <a:endParaRPr lang="fr-FR" sz="1400" b="0" u="none" strike="noStrike" dirty="0">
              <a:solidFill>
                <a:srgbClr val="000000"/>
              </a:solidFill>
              <a:uFillTx/>
              <a:latin typeface="Arial"/>
            </a:endParaRPr>
          </a:p>
          <a:p>
            <a:pPr marL="285840" indent="-285840" defTabSz="914400">
              <a:lnSpc>
                <a:spcPct val="100000"/>
              </a:lnSpc>
              <a:spcAft>
                <a:spcPts val="1199"/>
              </a:spcAft>
              <a:buClr>
                <a:srgbClr val="000091"/>
              </a:buClr>
              <a:buFont typeface="Wingdings" charset="2"/>
              <a:buChar char=""/>
            </a:pPr>
            <a:r>
              <a:rPr lang="fr-FR" sz="1400" b="1" u="none" strike="noStrike" dirty="0">
                <a:solidFill>
                  <a:schemeClr val="lt1"/>
                </a:solidFill>
                <a:highlight>
                  <a:srgbClr val="0000FF"/>
                </a:highlight>
                <a:uFillTx/>
                <a:latin typeface="Arial"/>
              </a:rPr>
              <a:t>Entre le vendredi 5 et le lundi 8 juin 2026 inclus, le candidat devra classer ses vœux en attente par ordre de préférence</a:t>
            </a:r>
            <a:r>
              <a:rPr lang="fr-FR" sz="1400" b="0" u="none" strike="noStrike" dirty="0">
                <a:solidFill>
                  <a:schemeClr val="accent1"/>
                </a:solidFill>
                <a:uFillTx/>
                <a:latin typeface="Arial"/>
              </a:rPr>
              <a:t> &gt;&gt; Objectif : </a:t>
            </a:r>
            <a:r>
              <a:rPr lang="fr-FR" sz="1400" b="1" u="sng" strike="noStrike" dirty="0">
                <a:solidFill>
                  <a:schemeClr val="accent1"/>
                </a:solidFill>
                <a:uFill>
                  <a:solidFill>
                    <a:srgbClr val="2424FF"/>
                  </a:solidFill>
                </a:uFill>
                <a:latin typeface="Arial"/>
              </a:rPr>
              <a:t>accélérer le processus de choix et réduire la taille des listes d’attente</a:t>
            </a:r>
            <a:endParaRPr lang="fr-FR" sz="1400" b="0" u="none" strike="noStrike" dirty="0">
              <a:solidFill>
                <a:srgbClr val="000000"/>
              </a:solidFill>
              <a:uFillTx/>
              <a:latin typeface="Arial"/>
            </a:endParaRPr>
          </a:p>
        </p:txBody>
      </p:sp>
      <p:sp>
        <p:nvSpPr>
          <p:cNvPr id="270" name="PlaceHolder 2"/>
          <p:cNvSpPr>
            <a:spLocks noGrp="1"/>
          </p:cNvSpPr>
          <p:nvPr>
            <p:ph type="sldNum" idx="114"/>
          </p:nvPr>
        </p:nvSpPr>
        <p:spPr>
          <a:xfrm>
            <a:off x="7596360" y="4783680"/>
            <a:ext cx="116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CCACB59A-6C0E-4CDE-85CE-B78AA4774AEA}" type="slidenum">
              <a:rPr lang="fr-FR" sz="1400" b="0" u="none" strike="noStrike">
                <a:solidFill>
                  <a:srgbClr val="FF0000"/>
                </a:solidFill>
                <a:uFillTx/>
                <a:latin typeface="Arial"/>
              </a:rPr>
              <a:t>16</a:t>
            </a:fld>
            <a:endParaRPr lang="fr-FR" sz="1400" b="0" u="none" strike="noStrike">
              <a:solidFill>
                <a:srgbClr val="000000"/>
              </a:solidFill>
              <a:uFillTx/>
              <a:latin typeface="Times New Roman"/>
            </a:endParaRPr>
          </a:p>
        </p:txBody>
      </p:sp>
      <p:sp>
        <p:nvSpPr>
          <p:cNvPr id="271" name="ZoneTexte 4"/>
          <p:cNvSpPr/>
          <p:nvPr/>
        </p:nvSpPr>
        <p:spPr>
          <a:xfrm>
            <a:off x="3653640" y="309600"/>
            <a:ext cx="5111640" cy="33336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600" b="1" u="none" strike="noStrike" cap="small">
                <a:solidFill>
                  <a:srgbClr val="000091"/>
                </a:solidFill>
                <a:uFillTx/>
                <a:latin typeface="Arial"/>
              </a:rPr>
              <a:t>Quelques règles importantes à retenir</a:t>
            </a:r>
            <a:endParaRPr lang="fr-FR" sz="1600" b="0" u="none" strike="noStrike">
              <a:solidFill>
                <a:srgbClr val="000000"/>
              </a:solidFill>
              <a:uFillTx/>
              <a:latin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PlaceHolder 1"/>
          <p:cNvSpPr>
            <a:spLocks noGrp="1"/>
          </p:cNvSpPr>
          <p:nvPr>
            <p:ph type="dt" idx="115"/>
          </p:nvPr>
        </p:nvSpPr>
        <p:spPr>
          <a:xfrm>
            <a:off x="6426360" y="4783680"/>
            <a:ext cx="116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750" b="0" u="none" strike="noStrike" cap="all">
                <a:solidFill>
                  <a:schemeClr val="dk1"/>
                </a:solidFill>
                <a:uFillTx/>
                <a:latin typeface="Arial"/>
              </a:defRPr>
            </a:lvl1pPr>
          </a:lstStyle>
          <a:p>
            <a:pPr indent="0" algn="r" defTabSz="914400">
              <a:lnSpc>
                <a:spcPct val="100000"/>
              </a:lnSpc>
              <a:buNone/>
              <a:tabLst>
                <a:tab pos="0" algn="l"/>
              </a:tabLst>
            </a:pPr>
            <a:fld id="{546FF1C6-F10A-42AA-844A-D0B2DAF21CCC}" type="datetime1">
              <a:rPr lang="fr-FR" sz="750" b="0" u="none" strike="noStrike" cap="all">
                <a:solidFill>
                  <a:schemeClr val="dk1"/>
                </a:solidFill>
                <a:uFillTx/>
                <a:latin typeface="Arial"/>
              </a:rPr>
              <a:t>15/01/2026</a:t>
            </a:fld>
            <a:endParaRPr lang="fr-FR" sz="750" b="0" u="none" strike="noStrike">
              <a:solidFill>
                <a:srgbClr val="000000"/>
              </a:solidFill>
              <a:uFillTx/>
              <a:latin typeface="Times New Roman"/>
            </a:endParaRPr>
          </a:p>
        </p:txBody>
      </p:sp>
      <p:pic>
        <p:nvPicPr>
          <p:cNvPr id="273" name="Image 4"/>
          <p:cNvPicPr/>
          <p:nvPr/>
        </p:nvPicPr>
        <p:blipFill>
          <a:blip r:embed="rId2"/>
          <a:stretch/>
        </p:blipFill>
        <p:spPr>
          <a:xfrm>
            <a:off x="0" y="0"/>
            <a:ext cx="9142920" cy="5142600"/>
          </a:xfrm>
          <a:prstGeom prst="rect">
            <a:avLst/>
          </a:prstGeom>
          <a:ln w="0">
            <a:noFill/>
          </a:ln>
        </p:spPr>
      </p:pic>
      <p:sp>
        <p:nvSpPr>
          <p:cNvPr id="3" name="PlaceHolder 2"/>
          <p:cNvSpPr>
            <a:spLocks noGrp="1"/>
          </p:cNvSpPr>
          <p:nvPr>
            <p:ph type="sldNum" idx="52"/>
          </p:nvPr>
        </p:nvSpPr>
        <p:spPr/>
        <p:txBody>
          <a:bodyPr/>
          <a:lstStyle/>
          <a:p>
            <a:fld id="{A1A30C94-6951-40AD-ADA5-289647C107AE}" type="slidenum">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PlaceHolder 1"/>
          <p:cNvSpPr>
            <a:spLocks noGrp="1"/>
          </p:cNvSpPr>
          <p:nvPr>
            <p:ph/>
          </p:nvPr>
        </p:nvSpPr>
        <p:spPr>
          <a:xfrm>
            <a:off x="467640" y="1004400"/>
            <a:ext cx="3599280" cy="3743280"/>
          </a:xfrm>
          <a:prstGeom prst="rect">
            <a:avLst/>
          </a:prstGeom>
          <a:noFill/>
          <a:ln w="0">
            <a:noFill/>
          </a:ln>
        </p:spPr>
        <p:txBody>
          <a:bodyPr lIns="0" tIns="0" rIns="0" bIns="0" anchor="t">
            <a:noAutofit/>
          </a:bodyPr>
          <a:lstStyle/>
          <a:p>
            <a:pPr marL="285840" indent="-285840" defTabSz="457200">
              <a:lnSpc>
                <a:spcPct val="100000"/>
              </a:lnSpc>
              <a:spcBef>
                <a:spcPts val="281"/>
              </a:spcBef>
              <a:buClr>
                <a:srgbClr val="000091"/>
              </a:buClr>
              <a:buFont typeface="Wingdings" charset="2"/>
              <a:buChar char=""/>
            </a:pPr>
            <a:r>
              <a:rPr lang="fr-FR" sz="1400" b="1" u="none" strike="noStrike">
                <a:solidFill>
                  <a:schemeClr val="lt1"/>
                </a:solidFill>
                <a:highlight>
                  <a:srgbClr val="0000FF"/>
                </a:highlight>
                <a:uFillTx/>
                <a:latin typeface="Arial"/>
              </a:rPr>
              <a:t>La rubrique Activités et centres d’intérêt </a:t>
            </a:r>
            <a:r>
              <a:rPr lang="fr-FR" sz="1400" b="0" u="none" strike="noStrike">
                <a:solidFill>
                  <a:schemeClr val="accent1"/>
                </a:solidFill>
                <a:uFillTx/>
                <a:latin typeface="Arial"/>
              </a:rPr>
              <a:t> une rubrique facultative pour mettre en valeur vos compétences, vos expériences et engagements.</a:t>
            </a:r>
            <a:endParaRPr lang="fr-FR" sz="1400" b="0" u="none" strike="noStrike">
              <a:solidFill>
                <a:srgbClr val="000000"/>
              </a:solidFill>
              <a:uFillTx/>
              <a:latin typeface="Arial"/>
            </a:endParaRPr>
          </a:p>
          <a:p>
            <a:pPr indent="0" defTabSz="457200">
              <a:lnSpc>
                <a:spcPct val="100000"/>
              </a:lnSpc>
              <a:spcBef>
                <a:spcPts val="281"/>
              </a:spcBef>
              <a:buNone/>
              <a:tabLst>
                <a:tab pos="0" algn="l"/>
              </a:tabLst>
            </a:pPr>
            <a:endParaRPr lang="fr-FR" sz="1400" b="0" u="none" strike="noStrike">
              <a:solidFill>
                <a:srgbClr val="000000"/>
              </a:solidFill>
              <a:uFillTx/>
              <a:latin typeface="Arial"/>
            </a:endParaRPr>
          </a:p>
          <a:p>
            <a:pPr marL="285840" indent="-285840" defTabSz="457200">
              <a:lnSpc>
                <a:spcPct val="100000"/>
              </a:lnSpc>
              <a:spcBef>
                <a:spcPts val="281"/>
              </a:spcBef>
              <a:buClr>
                <a:srgbClr val="000091"/>
              </a:buClr>
              <a:buFont typeface="Wingdings" charset="2"/>
              <a:buChar char=""/>
              <a:tabLst>
                <a:tab pos="0" algn="l"/>
              </a:tabLst>
            </a:pPr>
            <a:r>
              <a:rPr lang="fr-FR" sz="1400" b="1" u="none" strike="noStrike">
                <a:solidFill>
                  <a:schemeClr val="lt1"/>
                </a:solidFill>
                <a:highlight>
                  <a:srgbClr val="0000FF"/>
                </a:highlight>
                <a:uFillTx/>
                <a:latin typeface="Arial"/>
              </a:rPr>
              <a:t>La lettre de motivation </a:t>
            </a:r>
            <a:r>
              <a:rPr lang="fr-FR" sz="1400" b="0" u="none" strike="noStrike">
                <a:solidFill>
                  <a:schemeClr val="accent1"/>
                </a:solidFill>
                <a:uFillTx/>
                <a:latin typeface="Arial"/>
              </a:rPr>
              <a:t> quand elle est demandée par la formation.</a:t>
            </a:r>
            <a:endParaRPr lang="fr-FR" sz="1400" b="0" u="none" strike="noStrike">
              <a:solidFill>
                <a:srgbClr val="000000"/>
              </a:solidFill>
              <a:uFillTx/>
              <a:latin typeface="Arial"/>
            </a:endParaRPr>
          </a:p>
          <a:p>
            <a:pPr indent="0" defTabSz="457200">
              <a:lnSpc>
                <a:spcPct val="100000"/>
              </a:lnSpc>
              <a:spcBef>
                <a:spcPts val="281"/>
              </a:spcBef>
              <a:buNone/>
              <a:tabLst>
                <a:tab pos="0" algn="l"/>
              </a:tabLst>
            </a:pPr>
            <a:endParaRPr lang="fr-FR" sz="1400" b="0" u="none" strike="noStrike">
              <a:solidFill>
                <a:srgbClr val="000000"/>
              </a:solidFill>
              <a:uFillTx/>
              <a:latin typeface="Arial"/>
            </a:endParaRPr>
          </a:p>
          <a:p>
            <a:pPr marL="285840" indent="-285840" defTabSz="457200">
              <a:lnSpc>
                <a:spcPct val="100000"/>
              </a:lnSpc>
              <a:spcBef>
                <a:spcPts val="281"/>
              </a:spcBef>
              <a:buClr>
                <a:srgbClr val="000091"/>
              </a:buClr>
              <a:buFont typeface="Wingdings" charset="2"/>
              <a:buChar char=""/>
              <a:tabLst>
                <a:tab pos="0" algn="l"/>
              </a:tabLst>
            </a:pPr>
            <a:r>
              <a:rPr lang="fr-FR" sz="1400" b="1" u="none" strike="noStrike">
                <a:solidFill>
                  <a:schemeClr val="lt1"/>
                </a:solidFill>
                <a:highlight>
                  <a:srgbClr val="0000FF"/>
                </a:highlight>
                <a:uFillTx/>
                <a:latin typeface="Arial"/>
              </a:rPr>
              <a:t>Les pièces spécifiques ou formulaires </a:t>
            </a:r>
            <a:r>
              <a:rPr lang="fr-FR" sz="1400" b="0" u="none" strike="noStrike">
                <a:solidFill>
                  <a:schemeClr val="accent1"/>
                </a:solidFill>
                <a:uFillTx/>
                <a:latin typeface="Arial"/>
              </a:rPr>
              <a:t>demandés par certaines formations sélectives.</a:t>
            </a:r>
            <a:endParaRPr lang="fr-FR" sz="1400" b="0" u="none" strike="noStrike">
              <a:solidFill>
                <a:srgbClr val="000000"/>
              </a:solidFill>
              <a:uFillTx/>
              <a:latin typeface="Arial"/>
            </a:endParaRPr>
          </a:p>
          <a:p>
            <a:pPr indent="0" defTabSz="457200">
              <a:lnSpc>
                <a:spcPct val="100000"/>
              </a:lnSpc>
              <a:spcBef>
                <a:spcPts val="281"/>
              </a:spcBef>
              <a:buNone/>
              <a:tabLst>
                <a:tab pos="0" algn="l"/>
              </a:tabLst>
            </a:pPr>
            <a:endParaRPr lang="fr-FR" sz="1400" b="0" u="none" strike="noStrike">
              <a:solidFill>
                <a:srgbClr val="000000"/>
              </a:solidFill>
              <a:uFillTx/>
              <a:latin typeface="Arial"/>
            </a:endParaRPr>
          </a:p>
          <a:p>
            <a:pPr marL="285840" indent="-285840" defTabSz="457200">
              <a:lnSpc>
                <a:spcPct val="100000"/>
              </a:lnSpc>
              <a:spcBef>
                <a:spcPts val="281"/>
              </a:spcBef>
              <a:buClr>
                <a:srgbClr val="000091"/>
              </a:buClr>
              <a:buFont typeface="Wingdings" charset="2"/>
              <a:buChar char=""/>
              <a:tabLst>
                <a:tab pos="0" algn="l"/>
              </a:tabLst>
            </a:pPr>
            <a:r>
              <a:rPr lang="fr-FR" sz="1400" b="1" u="none" strike="noStrike">
                <a:solidFill>
                  <a:schemeClr val="lt1"/>
                </a:solidFill>
                <a:highlight>
                  <a:srgbClr val="0000FF"/>
                </a:highlight>
                <a:uFillTx/>
                <a:latin typeface="Arial"/>
              </a:rPr>
              <a:t>La fiche Avenir</a:t>
            </a:r>
            <a:r>
              <a:rPr lang="fr-FR" sz="1400" b="0" u="none" strike="noStrike">
                <a:solidFill>
                  <a:schemeClr val="accent1"/>
                </a:solidFill>
                <a:uFillTx/>
                <a:latin typeface="Arial"/>
              </a:rPr>
              <a:t> renseignée par les enseignants et le proviseur de votre lycée.</a:t>
            </a:r>
            <a:endParaRPr lang="fr-FR" sz="1400" b="0" u="none" strike="noStrike">
              <a:solidFill>
                <a:srgbClr val="000000"/>
              </a:solidFill>
              <a:uFillTx/>
              <a:latin typeface="Arial"/>
            </a:endParaRPr>
          </a:p>
          <a:p>
            <a:pPr indent="0" defTabSz="457200">
              <a:lnSpc>
                <a:spcPct val="100000"/>
              </a:lnSpc>
              <a:spcBef>
                <a:spcPts val="281"/>
              </a:spcBef>
              <a:buNone/>
              <a:tabLst>
                <a:tab pos="0" algn="l"/>
              </a:tabLst>
            </a:pPr>
            <a:endParaRPr lang="fr-FR" sz="1400" b="0" u="none" strike="noStrike">
              <a:solidFill>
                <a:srgbClr val="000000"/>
              </a:solidFill>
              <a:uFillTx/>
              <a:latin typeface="Arial"/>
            </a:endParaRPr>
          </a:p>
          <a:p>
            <a:pPr indent="0" defTabSz="457200">
              <a:lnSpc>
                <a:spcPct val="100000"/>
              </a:lnSpc>
              <a:spcBef>
                <a:spcPts val="281"/>
              </a:spcBef>
              <a:buNone/>
              <a:tabLst>
                <a:tab pos="0" algn="l"/>
              </a:tabLst>
            </a:pPr>
            <a:endParaRPr lang="fr-FR" sz="1400" b="0" u="none" strike="noStrike">
              <a:solidFill>
                <a:srgbClr val="000000"/>
              </a:solidFill>
              <a:uFillTx/>
              <a:latin typeface="Arial"/>
            </a:endParaRPr>
          </a:p>
        </p:txBody>
      </p:sp>
      <p:sp>
        <p:nvSpPr>
          <p:cNvPr id="275" name="PlaceHolder 2"/>
          <p:cNvSpPr>
            <a:spLocks noGrp="1"/>
          </p:cNvSpPr>
          <p:nvPr>
            <p:ph/>
          </p:nvPr>
        </p:nvSpPr>
        <p:spPr>
          <a:xfrm>
            <a:off x="4131360" y="1004400"/>
            <a:ext cx="4543920" cy="3743280"/>
          </a:xfrm>
          <a:prstGeom prst="rect">
            <a:avLst/>
          </a:prstGeom>
          <a:noFill/>
          <a:ln w="0">
            <a:noFill/>
          </a:ln>
        </p:spPr>
        <p:txBody>
          <a:bodyPr lIns="0" tIns="0" rIns="0" bIns="0" anchor="t">
            <a:noAutofit/>
          </a:bodyPr>
          <a:lstStyle/>
          <a:p>
            <a:pPr marL="285840" indent="-285840" defTabSz="457200">
              <a:lnSpc>
                <a:spcPct val="100000"/>
              </a:lnSpc>
              <a:spcBef>
                <a:spcPts val="281"/>
              </a:spcBef>
              <a:buClr>
                <a:srgbClr val="000091"/>
              </a:buClr>
              <a:buFont typeface="Wingdings" charset="2"/>
              <a:buChar char=""/>
            </a:pPr>
            <a:r>
              <a:rPr lang="fr-FR" sz="1400" b="1" u="none" strike="noStrike">
                <a:solidFill>
                  <a:schemeClr val="lt1"/>
                </a:solidFill>
                <a:highlight>
                  <a:srgbClr val="0000FF"/>
                </a:highlight>
                <a:uFillTx/>
                <a:latin typeface="Arial"/>
              </a:rPr>
              <a:t>Les bulletins scolaires et notes du baccalauréat : </a:t>
            </a:r>
            <a:endParaRPr lang="fr-FR" sz="1400" b="0" u="none" strike="noStrike">
              <a:solidFill>
                <a:srgbClr val="000000"/>
              </a:solidFill>
              <a:uFillTx/>
              <a:latin typeface="Arial"/>
            </a:endParaRPr>
          </a:p>
          <a:p>
            <a:pPr marL="252000" lvl="1" indent="-72000" defTabSz="914400">
              <a:lnSpc>
                <a:spcPct val="100000"/>
              </a:lnSpc>
              <a:spcBef>
                <a:spcPts val="601"/>
              </a:spcBef>
              <a:spcAft>
                <a:spcPts val="601"/>
              </a:spcAft>
              <a:buClr>
                <a:srgbClr val="000091"/>
              </a:buClr>
              <a:buFont typeface="Arial"/>
              <a:buChar char="•"/>
            </a:pPr>
            <a:r>
              <a:rPr lang="fr-FR" sz="1400" b="1" u="none" strike="noStrike">
                <a:solidFill>
                  <a:schemeClr val="accent1"/>
                </a:solidFill>
                <a:uFillTx/>
                <a:latin typeface="Arial"/>
              </a:rPr>
              <a:t> Année de première </a:t>
            </a:r>
            <a:r>
              <a:rPr lang="fr-FR" sz="1400" b="0" u="none" strike="noStrike">
                <a:solidFill>
                  <a:schemeClr val="accent1"/>
                </a:solidFill>
                <a:uFillTx/>
                <a:latin typeface="Arial"/>
              </a:rPr>
              <a:t>: bulletins scolaires et notes des épreuves anticipées de français et celles au titre du contrôle continu du baccalauréat (pour les lycéens généraux et technologiques).</a:t>
            </a:r>
            <a:endParaRPr lang="fr-FR" sz="1400" b="0" u="none" strike="noStrike">
              <a:solidFill>
                <a:srgbClr val="000000"/>
              </a:solidFill>
              <a:uFillTx/>
              <a:latin typeface="Arial"/>
            </a:endParaRPr>
          </a:p>
          <a:p>
            <a:pPr marL="252000" lvl="1" indent="-72000" defTabSz="914400">
              <a:lnSpc>
                <a:spcPct val="100000"/>
              </a:lnSpc>
              <a:spcBef>
                <a:spcPts val="601"/>
              </a:spcBef>
              <a:spcAft>
                <a:spcPts val="1199"/>
              </a:spcAft>
              <a:buClr>
                <a:srgbClr val="000091"/>
              </a:buClr>
              <a:buFont typeface="Arial"/>
              <a:buChar char="•"/>
            </a:pPr>
            <a:r>
              <a:rPr lang="fr-FR" sz="1400" b="1" u="none" strike="noStrike">
                <a:solidFill>
                  <a:schemeClr val="accent1"/>
                </a:solidFill>
                <a:uFillTx/>
                <a:latin typeface="Arial"/>
              </a:rPr>
              <a:t> Année de terminale </a:t>
            </a:r>
            <a:r>
              <a:rPr lang="fr-FR" sz="1400" b="0" u="none" strike="noStrike">
                <a:solidFill>
                  <a:schemeClr val="accent1"/>
                </a:solidFill>
                <a:uFillTx/>
                <a:latin typeface="Arial"/>
              </a:rPr>
              <a:t>: bulletins scolaires des 1er et 2e trimestres (ou 1</a:t>
            </a:r>
            <a:r>
              <a:rPr lang="fr-FR" sz="1400" b="0" u="none" strike="noStrike" baseline="30000">
                <a:solidFill>
                  <a:schemeClr val="accent1"/>
                </a:solidFill>
                <a:uFillTx/>
                <a:latin typeface="Arial"/>
              </a:rPr>
              <a:t>er</a:t>
            </a:r>
            <a:r>
              <a:rPr lang="fr-FR" sz="1400" b="0" u="none" strike="noStrike">
                <a:solidFill>
                  <a:schemeClr val="accent1"/>
                </a:solidFill>
                <a:uFillTx/>
                <a:latin typeface="Arial"/>
              </a:rPr>
              <a:t> semestre).</a:t>
            </a:r>
            <a:endParaRPr lang="fr-FR" sz="1400" b="0" u="none" strike="noStrike">
              <a:solidFill>
                <a:srgbClr val="000000"/>
              </a:solidFill>
              <a:uFillTx/>
              <a:latin typeface="Arial"/>
            </a:endParaRPr>
          </a:p>
          <a:p>
            <a:pPr marL="285840" indent="-285840" defTabSz="457200">
              <a:lnSpc>
                <a:spcPct val="100000"/>
              </a:lnSpc>
              <a:spcBef>
                <a:spcPts val="601"/>
              </a:spcBef>
              <a:buClr>
                <a:srgbClr val="000091"/>
              </a:buClr>
              <a:buFont typeface="Wingdings" charset="2"/>
              <a:buChar char=""/>
            </a:pPr>
            <a:r>
              <a:rPr lang="fr-FR" sz="1400" b="1" u="none" strike="noStrike">
                <a:solidFill>
                  <a:srgbClr val="FFFFFF"/>
                </a:solidFill>
                <a:highlight>
                  <a:srgbClr val="0000FF"/>
                </a:highlight>
                <a:uFillTx/>
                <a:latin typeface="Arial"/>
              </a:rPr>
              <a:t>Des informations sur votre parcours spécifique </a:t>
            </a:r>
            <a:r>
              <a:rPr lang="fr-FR" sz="1400" b="0" u="none" strike="noStrike">
                <a:solidFill>
                  <a:srgbClr val="000000"/>
                </a:solidFill>
                <a:uFillTx/>
                <a:latin typeface="Arial"/>
              </a:rPr>
              <a:t> </a:t>
            </a:r>
          </a:p>
          <a:p>
            <a:pPr marL="463680" indent="-285840" defTabSz="457200">
              <a:lnSpc>
                <a:spcPct val="100000"/>
              </a:lnSpc>
              <a:spcBef>
                <a:spcPts val="601"/>
              </a:spcBef>
              <a:buClr>
                <a:srgbClr val="000091"/>
              </a:buClr>
              <a:buFont typeface="Arial"/>
              <a:buChar char="•"/>
            </a:pPr>
            <a:r>
              <a:rPr lang="fr-FR" sz="1400" b="0" u="none" strike="noStrike">
                <a:solidFill>
                  <a:srgbClr val="000000"/>
                </a:solidFill>
                <a:uFillTx/>
                <a:latin typeface="Arial"/>
              </a:rPr>
              <a:t>Parcours en sections européennes ou binationales ou bac français international (BFI).</a:t>
            </a:r>
          </a:p>
          <a:p>
            <a:pPr marL="463680" indent="-285840" defTabSz="457200">
              <a:lnSpc>
                <a:spcPct val="100000"/>
              </a:lnSpc>
              <a:spcBef>
                <a:spcPts val="601"/>
              </a:spcBef>
              <a:buClr>
                <a:srgbClr val="000091"/>
              </a:buClr>
              <a:buFont typeface="Arial"/>
              <a:buChar char="•"/>
            </a:pPr>
            <a:r>
              <a:rPr lang="fr-FR" sz="1400" b="0" u="none" strike="noStrike">
                <a:solidFill>
                  <a:srgbClr val="000000"/>
                </a:solidFill>
                <a:uFillTx/>
                <a:latin typeface="Arial"/>
              </a:rPr>
              <a:t>Participation aux cordées de la réussite.</a:t>
            </a:r>
          </a:p>
          <a:p>
            <a:pPr marL="463680" indent="-285840" defTabSz="457200">
              <a:lnSpc>
                <a:spcPct val="100000"/>
              </a:lnSpc>
              <a:spcBef>
                <a:spcPts val="601"/>
              </a:spcBef>
              <a:buClr>
                <a:srgbClr val="000091"/>
              </a:buClr>
              <a:buFont typeface="Arial"/>
              <a:buChar char="•"/>
            </a:pPr>
            <a:r>
              <a:rPr lang="fr-FR" sz="1400" b="0" u="none" strike="noStrike">
                <a:solidFill>
                  <a:srgbClr val="000000"/>
                </a:solidFill>
                <a:uFillTx/>
                <a:latin typeface="Arial"/>
              </a:rPr>
              <a:t>cCertification des compétences numériques (Pix).</a:t>
            </a:r>
          </a:p>
          <a:p>
            <a:pPr indent="0" algn="just" defTabSz="914400">
              <a:lnSpc>
                <a:spcPct val="100000"/>
              </a:lnSpc>
              <a:spcBef>
                <a:spcPts val="601"/>
              </a:spcBef>
              <a:spcAft>
                <a:spcPts val="601"/>
              </a:spcAft>
              <a:buNone/>
              <a:tabLst>
                <a:tab pos="0" algn="l"/>
              </a:tabLst>
            </a:pPr>
            <a:endParaRPr lang="fr-FR" sz="1400" b="0" u="none" strike="noStrike">
              <a:solidFill>
                <a:srgbClr val="000000"/>
              </a:solidFill>
              <a:uFillTx/>
              <a:latin typeface="Arial"/>
            </a:endParaRPr>
          </a:p>
        </p:txBody>
      </p:sp>
      <p:sp>
        <p:nvSpPr>
          <p:cNvPr id="276" name="ZoneTexte 5"/>
          <p:cNvSpPr/>
          <p:nvPr/>
        </p:nvSpPr>
        <p:spPr>
          <a:xfrm>
            <a:off x="3570480" y="109800"/>
            <a:ext cx="5111640" cy="57708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600" b="1" u="none" strike="noStrike" cap="small">
                <a:solidFill>
                  <a:schemeClr val="dk1"/>
                </a:solidFill>
                <a:uFillTx/>
                <a:latin typeface="Arial"/>
              </a:rPr>
              <a:t>Les éléments transmis aux formations du supérieur</a:t>
            </a:r>
            <a:endParaRPr lang="fr-FR" sz="1600" b="0" u="none" strike="noStrike">
              <a:solidFill>
                <a:srgbClr val="000000"/>
              </a:solidFill>
              <a:uFillTx/>
              <a:latin typeface="Arial"/>
            </a:endParaRPr>
          </a:p>
        </p:txBody>
      </p:sp>
      <p:sp>
        <p:nvSpPr>
          <p:cNvPr id="4" name="PlaceHolder 3"/>
          <p:cNvSpPr>
            <a:spLocks noGrp="1"/>
          </p:cNvSpPr>
          <p:nvPr>
            <p:ph type="sldNum" idx="45"/>
          </p:nvPr>
        </p:nvSpPr>
        <p:spPr/>
        <p:txBody>
          <a:bodyPr/>
          <a:lstStyle/>
          <a:p>
            <a:fld id="{B2B87B14-5000-4DA8-A4C1-A8A16C8A398D}" type="slidenum">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20000" y="1578889"/>
            <a:ext cx="8424000" cy="614475"/>
          </a:xfrm>
        </p:spPr>
        <p:txBody>
          <a:bodyPr/>
          <a:lstStyle/>
          <a:p>
            <a:r>
              <a:rPr lang="fr-FR" sz="2200" dirty="0"/>
              <a:t>Les éléments constitutifs de votre dossier :  bulletins scolaires</a:t>
            </a:r>
            <a:br>
              <a:rPr lang="fr-FR" sz="2200" dirty="0"/>
            </a:br>
            <a:br>
              <a:rPr lang="fr-FR" dirty="0"/>
            </a:br>
            <a:br>
              <a:rPr lang="fr-FR" dirty="0"/>
            </a:br>
            <a:endParaRPr lang="fr-FR" dirty="0"/>
          </a:p>
        </p:txBody>
      </p:sp>
      <p:sp>
        <p:nvSpPr>
          <p:cNvPr id="3" name="Espace réservé du contenu 2"/>
          <p:cNvSpPr>
            <a:spLocks noGrp="1"/>
          </p:cNvSpPr>
          <p:nvPr>
            <p:ph sz="quarter" idx="4294967295"/>
          </p:nvPr>
        </p:nvSpPr>
        <p:spPr>
          <a:xfrm>
            <a:off x="354136" y="1342895"/>
            <a:ext cx="8538343" cy="2748968"/>
          </a:xfrm>
        </p:spPr>
        <p:txBody>
          <a:bodyPr/>
          <a:lstStyle/>
          <a:p>
            <a:pPr marL="177800" indent="-177800" defTabSz="457200">
              <a:spcBef>
                <a:spcPct val="20000"/>
              </a:spcBef>
              <a:spcAft>
                <a:spcPts val="0"/>
              </a:spcAft>
              <a:buClr>
                <a:srgbClr val="FF0000"/>
              </a:buClr>
              <a:buSzPct val="100000"/>
              <a:buFont typeface="Lucida Grande"/>
              <a:buChar char="&gt;"/>
              <a:defRPr/>
            </a:pPr>
            <a:r>
              <a:rPr lang="fr-FR" sz="1400" b="1" dirty="0"/>
              <a:t>Dans les bulletins sont remontés </a:t>
            </a:r>
            <a:r>
              <a:rPr lang="fr-FR" sz="1400" dirty="0"/>
              <a:t>: </a:t>
            </a:r>
            <a:r>
              <a:rPr lang="fr-FR" sz="1400" dirty="0">
                <a:solidFill>
                  <a:schemeClr val="tx1"/>
                </a:solidFill>
              </a:rPr>
              <a:t>la moyenne de l’élève par discipline, le positionnement de l’élève dans son groupe/classe, les appréciations trimestrielles/semestrielles de 1</a:t>
            </a:r>
            <a:r>
              <a:rPr lang="fr-FR" sz="1400" baseline="30000" dirty="0">
                <a:solidFill>
                  <a:schemeClr val="tx1"/>
                </a:solidFill>
              </a:rPr>
              <a:t>ère</a:t>
            </a:r>
            <a:r>
              <a:rPr lang="fr-FR" sz="1400" dirty="0">
                <a:solidFill>
                  <a:schemeClr val="tx1"/>
                </a:solidFill>
              </a:rPr>
              <a:t> et T</a:t>
            </a:r>
            <a:r>
              <a:rPr lang="fr-FR" sz="1400" baseline="30000" dirty="0">
                <a:solidFill>
                  <a:schemeClr val="tx1"/>
                </a:solidFill>
              </a:rPr>
              <a:t>ale </a:t>
            </a:r>
            <a:r>
              <a:rPr lang="fr-FR" sz="1400" dirty="0">
                <a:solidFill>
                  <a:schemeClr val="tx1"/>
                </a:solidFill>
              </a:rPr>
              <a:t>pour chaque enseignant dans sa discipline</a:t>
            </a:r>
          </a:p>
          <a:p>
            <a:pPr defTabSz="457200">
              <a:spcBef>
                <a:spcPct val="20000"/>
              </a:spcBef>
              <a:spcAft>
                <a:spcPts val="0"/>
              </a:spcAft>
              <a:buClr>
                <a:srgbClr val="FF0000"/>
              </a:buClr>
              <a:buSzPct val="100000"/>
              <a:defRPr/>
            </a:pPr>
            <a:endParaRPr lang="fr-FR" sz="1400" dirty="0">
              <a:solidFill>
                <a:schemeClr val="tx1"/>
              </a:solidFill>
            </a:endParaRPr>
          </a:p>
          <a:p>
            <a:pPr marL="177800" indent="-177800" defTabSz="457200">
              <a:spcBef>
                <a:spcPct val="20000"/>
              </a:spcBef>
              <a:spcAft>
                <a:spcPts val="0"/>
              </a:spcAft>
              <a:buClr>
                <a:srgbClr val="FF0000"/>
              </a:buClr>
              <a:buSzPct val="100000"/>
              <a:buFont typeface="Lucida Grande"/>
              <a:buChar char="&gt;"/>
              <a:defRPr/>
            </a:pPr>
            <a:r>
              <a:rPr lang="fr-FR" sz="1400" b="1" dirty="0"/>
              <a:t>Attention aux « </a:t>
            </a:r>
            <a:r>
              <a:rPr lang="fr-FR" sz="1400" b="1" dirty="0" err="1"/>
              <a:t>fake</a:t>
            </a:r>
            <a:r>
              <a:rPr lang="fr-FR" sz="1400" b="1" dirty="0"/>
              <a:t> news » </a:t>
            </a:r>
            <a:r>
              <a:rPr lang="fr-FR" sz="1400" dirty="0">
                <a:solidFill>
                  <a:schemeClr val="tx1"/>
                </a:solidFill>
              </a:rPr>
              <a:t>: Parcoursup ne remonte pas le décompte des absences !</a:t>
            </a:r>
          </a:p>
          <a:p>
            <a:pPr marL="177800" indent="-177800" defTabSz="457200">
              <a:spcBef>
                <a:spcPct val="20000"/>
              </a:spcBef>
              <a:spcAft>
                <a:spcPts val="0"/>
              </a:spcAft>
              <a:buClr>
                <a:srgbClr val="FF0000"/>
              </a:buClr>
              <a:buSzPct val="100000"/>
              <a:buFont typeface="Lucida Grande"/>
              <a:buChar char="&gt;"/>
              <a:defRPr/>
            </a:pPr>
            <a:endParaRPr lang="fr-FR" sz="1400" b="1" dirty="0">
              <a:solidFill>
                <a:schemeClr val="tx1"/>
              </a:solidFill>
            </a:endParaRPr>
          </a:p>
          <a:p>
            <a:pPr marL="177800" lvl="0" indent="-177800" defTabSz="457200">
              <a:spcBef>
                <a:spcPct val="20000"/>
              </a:spcBef>
              <a:spcAft>
                <a:spcPts val="0"/>
              </a:spcAft>
              <a:buClr>
                <a:srgbClr val="FF0000"/>
              </a:buClr>
              <a:buSzPct val="100000"/>
              <a:buFont typeface="Lucida Grande"/>
              <a:buChar char="&gt;"/>
              <a:defRPr/>
            </a:pPr>
            <a:r>
              <a:rPr lang="fr-FR" sz="1400" b="1" dirty="0"/>
              <a:t>Sauf cas particulier, pas de saisie à réaliser </a:t>
            </a:r>
            <a:r>
              <a:rPr lang="fr-FR" sz="1400" dirty="0"/>
              <a:t>: </a:t>
            </a:r>
            <a:r>
              <a:rPr lang="fr-FR" sz="1400" dirty="0">
                <a:solidFill>
                  <a:schemeClr val="tx1"/>
                </a:solidFill>
              </a:rPr>
              <a:t>ces éléments sont remontés par votre  lycée automatiquement et vous pourrez les vérifier début avril. En cas d’erreurs,</a:t>
            </a:r>
            <a:r>
              <a:rPr lang="fr-FR" sz="1400" b="1" dirty="0">
                <a:solidFill>
                  <a:schemeClr val="tx1"/>
                </a:solidFill>
              </a:rPr>
              <a:t> un signalement doit être fait au chef d’établissement </a:t>
            </a:r>
          </a:p>
          <a:p>
            <a:pPr marL="177800" lvl="0" indent="-177800" defTabSz="457200">
              <a:spcBef>
                <a:spcPct val="20000"/>
              </a:spcBef>
              <a:spcAft>
                <a:spcPts val="0"/>
              </a:spcAft>
              <a:buClr>
                <a:srgbClr val="FF0000"/>
              </a:buClr>
              <a:buSzPct val="100000"/>
              <a:buFont typeface="Lucida Grande"/>
              <a:buChar char="&gt;"/>
              <a:defRPr/>
            </a:pPr>
            <a:endParaRPr lang="fr-FR" sz="1400" b="1" dirty="0">
              <a:solidFill>
                <a:schemeClr val="tx1"/>
              </a:solidFill>
            </a:endParaRPr>
          </a:p>
          <a:p>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19</a:t>
            </a:fld>
            <a:endParaRPr lang="fr-FR" dirty="0"/>
          </a:p>
        </p:txBody>
      </p:sp>
      <p:sp>
        <p:nvSpPr>
          <p:cNvPr id="7" name="Rectangle à coins arrondis 6"/>
          <p:cNvSpPr/>
          <p:nvPr/>
        </p:nvSpPr>
        <p:spPr>
          <a:xfrm>
            <a:off x="423672" y="3658308"/>
            <a:ext cx="8468807" cy="779374"/>
          </a:xfrm>
          <a:prstGeom prst="roundRect">
            <a:avLst/>
          </a:prstGeom>
          <a:solidFill>
            <a:srgbClr val="FF9575"/>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400" b="1" dirty="0">
                <a:solidFill>
                  <a:srgbClr val="000091"/>
                </a:solidFill>
              </a:rPr>
              <a:t>À noter </a:t>
            </a:r>
            <a:r>
              <a:rPr lang="fr-FR" sz="1400" dirty="0">
                <a:solidFill>
                  <a:srgbClr val="000091"/>
                </a:solidFill>
              </a:rPr>
              <a:t>: vous ne pouvez pas confirmer vos vœux tant que votre bulletin scolaire du 2ème trimestre (ou 1er semestre) n'est pas remonté dans votre dossier. </a:t>
            </a:r>
          </a:p>
        </p:txBody>
      </p:sp>
      <p:sp>
        <p:nvSpPr>
          <p:cNvPr id="8" name="Rectangle à coins arrondis 7"/>
          <p:cNvSpPr/>
          <p:nvPr/>
        </p:nvSpPr>
        <p:spPr>
          <a:xfrm>
            <a:off x="3352800" y="86105"/>
            <a:ext cx="541225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1772736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0" name="Ellipse 2079">
            <a:extLst>
              <a:ext uri="{FF2B5EF4-FFF2-40B4-BE49-F238E27FC236}">
                <a16:creationId xmlns:a16="http://schemas.microsoft.com/office/drawing/2014/main" id="{4C2B82D2-230C-9844-913E-5A4B14DC7C28}"/>
              </a:ext>
            </a:extLst>
          </p:cNvPr>
          <p:cNvSpPr>
            <a:spLocks noChangeArrowheads="1"/>
          </p:cNvSpPr>
          <p:nvPr/>
        </p:nvSpPr>
        <p:spPr bwMode="auto">
          <a:xfrm>
            <a:off x="4630341" y="1216819"/>
            <a:ext cx="1962150" cy="692944"/>
          </a:xfrm>
          <a:prstGeom prst="ellipse">
            <a:avLst/>
          </a:prstGeom>
          <a:solidFill>
            <a:srgbClr val="EA4908"/>
          </a:solidFill>
          <a:ln>
            <a:noFill/>
          </a:ln>
          <a:effectLst>
            <a:outerShdw blurRad="63500" dist="26940" dir="5400000" sx="100999" sy="100999" rotWithShape="0">
              <a:srgbClr val="000000">
                <a:alpha val="39999"/>
              </a:srgbClr>
            </a:outerShdw>
          </a:effectLst>
          <a:extLst>
            <a:ext uri="{91240B29-F687-4f45-9708-019B960494DF}"/>
          </a:extLst>
        </p:spPr>
        <p:txBody>
          <a:bodyPr anchor="ctr"/>
          <a:lstStyle/>
          <a:p>
            <a:pPr algn="ctr">
              <a:defRPr/>
            </a:pPr>
            <a:endParaRPr lang="fr-FR" sz="1350">
              <a:solidFill>
                <a:schemeClr val="lt1"/>
              </a:solidFill>
            </a:endParaRPr>
          </a:p>
        </p:txBody>
      </p:sp>
      <p:sp>
        <p:nvSpPr>
          <p:cNvPr id="90115" name="Titre 1"/>
          <p:cNvSpPr txBox="1">
            <a:spLocks noChangeArrowheads="1"/>
          </p:cNvSpPr>
          <p:nvPr/>
        </p:nvSpPr>
        <p:spPr bwMode="auto">
          <a:xfrm>
            <a:off x="2985654" y="377429"/>
            <a:ext cx="4807527" cy="525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defRPr sz="2400">
                <a:solidFill>
                  <a:schemeClr val="bg1"/>
                </a:solidFill>
                <a:latin typeface="Times New Roman" panose="02020603050405020304" pitchFamily="18" charset="0"/>
                <a:ea typeface="MS PGothic" panose="020B0600070205080204" pitchFamily="34" charset="-128"/>
              </a:defRPr>
            </a:lvl1pPr>
            <a:lvl2pPr defTabSz="457200">
              <a:defRPr sz="2400">
                <a:solidFill>
                  <a:schemeClr val="bg1"/>
                </a:solidFill>
                <a:latin typeface="Times New Roman" panose="02020603050405020304" pitchFamily="18" charset="0"/>
                <a:ea typeface="MS PGothic" panose="020B0600070205080204" pitchFamily="34" charset="-128"/>
              </a:defRPr>
            </a:lvl2pPr>
            <a:lvl3pPr defTabSz="457200">
              <a:defRPr sz="2400">
                <a:solidFill>
                  <a:schemeClr val="bg1"/>
                </a:solidFill>
                <a:latin typeface="Times New Roman" panose="02020603050405020304" pitchFamily="18" charset="0"/>
                <a:ea typeface="MS PGothic" panose="020B0600070205080204" pitchFamily="34" charset="-128"/>
              </a:defRPr>
            </a:lvl3pPr>
            <a:lvl4pPr defTabSz="457200">
              <a:defRPr sz="2400">
                <a:solidFill>
                  <a:schemeClr val="bg1"/>
                </a:solidFill>
                <a:latin typeface="Times New Roman" panose="02020603050405020304" pitchFamily="18" charset="0"/>
                <a:ea typeface="MS PGothic" panose="020B0600070205080204" pitchFamily="34" charset="-128"/>
              </a:defRPr>
            </a:lvl4pPr>
            <a:lvl5pPr defTabSz="457200">
              <a:defRPr sz="2400">
                <a:solidFill>
                  <a:schemeClr val="bg1"/>
                </a:solidFill>
                <a:latin typeface="Times New Roman" panose="02020603050405020304" pitchFamily="18"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bg1"/>
                </a:solidFill>
                <a:latin typeface="Times New Roman" panose="02020603050405020304" pitchFamily="18"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bg1"/>
                </a:solidFill>
                <a:latin typeface="Times New Roman" panose="02020603050405020304" pitchFamily="18"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bg1"/>
                </a:solidFill>
                <a:latin typeface="Times New Roman" panose="02020603050405020304" pitchFamily="18"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bg1"/>
                </a:solidFill>
                <a:latin typeface="Times New Roman" panose="02020603050405020304" pitchFamily="18" charset="0"/>
                <a:ea typeface="MS PGothic" panose="020B0600070205080204" pitchFamily="34" charset="-128"/>
              </a:defRPr>
            </a:lvl9pPr>
          </a:lstStyle>
          <a:p>
            <a:pPr algn="ctr" eaLnBrk="1" hangingPunct="1"/>
            <a:r>
              <a:rPr lang="fr-FR" altLang="fr-FR" b="1" dirty="0">
                <a:solidFill>
                  <a:srgbClr val="0070C0"/>
                </a:solidFill>
                <a:latin typeface="Arial Unicode MS" pitchFamily="125" charset="0"/>
              </a:rPr>
              <a:t>Schéma des études en France</a:t>
            </a:r>
          </a:p>
        </p:txBody>
      </p:sp>
      <p:sp>
        <p:nvSpPr>
          <p:cNvPr id="6" name="Rectangle 128">
            <a:extLst>
              <a:ext uri="{FF2B5EF4-FFF2-40B4-BE49-F238E27FC236}">
                <a16:creationId xmlns:a16="http://schemas.microsoft.com/office/drawing/2014/main" id="{EFA334DA-516F-B94C-903A-477C36D40F7B}"/>
              </a:ext>
            </a:extLst>
          </p:cNvPr>
          <p:cNvSpPr txBox="1">
            <a:spLocks noChangeArrowheads="1"/>
          </p:cNvSpPr>
          <p:nvPr/>
        </p:nvSpPr>
        <p:spPr bwMode="auto">
          <a:xfrm>
            <a:off x="6222206" y="2066926"/>
            <a:ext cx="1381125" cy="2116931"/>
          </a:xfrm>
          <a:prstGeom prst="rect">
            <a:avLst/>
          </a:prstGeom>
          <a:solidFill>
            <a:srgbClr val="00B0F0"/>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a:defRPr sz="2400">
                <a:solidFill>
                  <a:schemeClr val="bg1"/>
                </a:solidFill>
                <a:latin typeface="Times New Roman" panose="02020603050405020304" pitchFamily="18" charset="0"/>
                <a:ea typeface="ＭＳ Ｐゴシック" panose="020B0600070205080204" pitchFamily="34" charset="-128"/>
              </a:defRPr>
            </a:lvl1pPr>
            <a:lvl2pPr defTabSz="457200">
              <a:defRPr sz="2400">
                <a:solidFill>
                  <a:schemeClr val="bg1"/>
                </a:solidFill>
                <a:latin typeface="Times New Roman" panose="02020603050405020304" pitchFamily="18" charset="0"/>
                <a:ea typeface="ＭＳ Ｐゴシック" panose="020B0600070205080204" pitchFamily="34" charset="-128"/>
              </a:defRPr>
            </a:lvl2pPr>
            <a:lvl3pPr defTabSz="457200">
              <a:defRPr sz="2400">
                <a:solidFill>
                  <a:schemeClr val="bg1"/>
                </a:solidFill>
                <a:latin typeface="Times New Roman" panose="02020603050405020304" pitchFamily="18" charset="0"/>
                <a:ea typeface="ＭＳ Ｐゴシック" panose="020B0600070205080204" pitchFamily="34" charset="-128"/>
              </a:defRPr>
            </a:lvl3pPr>
            <a:lvl4pPr defTabSz="457200">
              <a:defRPr sz="2400">
                <a:solidFill>
                  <a:schemeClr val="bg1"/>
                </a:solidFill>
                <a:latin typeface="Times New Roman" panose="02020603050405020304" pitchFamily="18" charset="0"/>
                <a:ea typeface="ＭＳ Ｐゴシック" panose="020B0600070205080204" pitchFamily="34" charset="-128"/>
              </a:defRPr>
            </a:lvl4pPr>
            <a:lvl5pPr defTabSz="457200">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bg1"/>
                </a:solidFill>
                <a:latin typeface="Times New Roman" panose="02020603050405020304" pitchFamily="18" charset="0"/>
                <a:ea typeface="ＭＳ Ｐゴシック" panose="020B0600070205080204" pitchFamily="34" charset="-128"/>
              </a:defRPr>
            </a:lvl9pPr>
          </a:lstStyle>
          <a:p>
            <a:pPr eaLnBrk="1" hangingPunct="1">
              <a:spcBef>
                <a:spcPct val="20000"/>
              </a:spcBef>
              <a:buFont typeface="Arial" panose="020B0604020202020204" pitchFamily="34" charset="0"/>
              <a:buNone/>
              <a:defRPr/>
            </a:pPr>
            <a:r>
              <a:rPr lang="fr-FR" altLang="fr-FR" sz="900" b="1">
                <a:latin typeface="Open sans" charset="0"/>
                <a:ea typeface="Microsoft YaHei" panose="020B0503020204020204" pitchFamily="34" charset="-122"/>
              </a:rPr>
              <a:t>IEP</a:t>
            </a:r>
          </a:p>
          <a:p>
            <a:pPr eaLnBrk="1" hangingPunct="1">
              <a:spcBef>
                <a:spcPct val="20000"/>
              </a:spcBef>
              <a:buFont typeface="Arial" panose="020B0604020202020204" pitchFamily="34" charset="0"/>
              <a:buNone/>
              <a:defRPr/>
            </a:pPr>
            <a:r>
              <a:rPr lang="fr-FR" altLang="fr-FR" sz="900" b="1">
                <a:latin typeface="Open sans" charset="0"/>
                <a:ea typeface="Microsoft YaHei" panose="020B0503020204020204" pitchFamily="34" charset="-122"/>
              </a:rPr>
              <a:t>Sciences. Po</a:t>
            </a:r>
          </a:p>
          <a:p>
            <a:pPr eaLnBrk="1" hangingPunct="1">
              <a:spcBef>
                <a:spcPct val="20000"/>
              </a:spcBef>
              <a:buFont typeface="Arial" panose="020B0604020202020204" pitchFamily="34" charset="0"/>
              <a:buNone/>
              <a:defRPr/>
            </a:pPr>
            <a:r>
              <a:rPr lang="fr-FR" altLang="fr-FR" sz="900" b="1">
                <a:latin typeface="Open sans" charset="0"/>
                <a:ea typeface="Microsoft YaHei" panose="020B0503020204020204" pitchFamily="34" charset="-122"/>
              </a:rPr>
              <a:t>Communication</a:t>
            </a:r>
          </a:p>
          <a:p>
            <a:pPr eaLnBrk="1" hangingPunct="1">
              <a:spcBef>
                <a:spcPct val="20000"/>
              </a:spcBef>
              <a:buFont typeface="Arial" panose="020B0604020202020204" pitchFamily="34" charset="0"/>
              <a:buNone/>
              <a:defRPr/>
            </a:pPr>
            <a:r>
              <a:rPr lang="fr-FR" altLang="fr-FR" sz="900" b="1">
                <a:latin typeface="Open sans" charset="0"/>
                <a:ea typeface="Microsoft YaHei" panose="020B0503020204020204" pitchFamily="34" charset="-122"/>
              </a:rPr>
              <a:t>Art</a:t>
            </a:r>
          </a:p>
          <a:p>
            <a:pPr eaLnBrk="1" hangingPunct="1">
              <a:spcBef>
                <a:spcPct val="20000"/>
              </a:spcBef>
              <a:buFont typeface="Arial" panose="020B0604020202020204" pitchFamily="34" charset="0"/>
              <a:buNone/>
              <a:defRPr/>
            </a:pPr>
            <a:r>
              <a:rPr lang="fr-FR" altLang="fr-FR" sz="900" b="1">
                <a:latin typeface="Open sans" charset="0"/>
                <a:ea typeface="Microsoft YaHei" panose="020B0503020204020204" pitchFamily="34" charset="-122"/>
              </a:rPr>
              <a:t>Architecture</a:t>
            </a:r>
          </a:p>
          <a:p>
            <a:pPr eaLnBrk="1" hangingPunct="1">
              <a:spcBef>
                <a:spcPct val="20000"/>
              </a:spcBef>
              <a:buFont typeface="Arial" panose="020B0604020202020204" pitchFamily="34" charset="0"/>
              <a:buNone/>
              <a:defRPr/>
            </a:pPr>
            <a:r>
              <a:rPr lang="fr-FR" altLang="fr-FR" sz="900" b="1">
                <a:latin typeface="Open sans" charset="0"/>
                <a:ea typeface="Microsoft YaHei" panose="020B0503020204020204" pitchFamily="34" charset="-122"/>
              </a:rPr>
              <a:t>Commerce  </a:t>
            </a:r>
          </a:p>
          <a:p>
            <a:pPr eaLnBrk="1" hangingPunct="1">
              <a:spcBef>
                <a:spcPct val="20000"/>
              </a:spcBef>
              <a:buFont typeface="Arial" panose="020B0604020202020204" pitchFamily="34" charset="0"/>
              <a:buNone/>
              <a:defRPr/>
            </a:pPr>
            <a:r>
              <a:rPr lang="fr-FR" altLang="fr-FR" sz="900" b="1">
                <a:latin typeface="Open sans" charset="0"/>
                <a:ea typeface="Microsoft YaHei" panose="020B0503020204020204" pitchFamily="34" charset="-122"/>
              </a:rPr>
              <a:t>Ingénieur </a:t>
            </a:r>
          </a:p>
          <a:p>
            <a:pPr eaLnBrk="1" hangingPunct="1">
              <a:spcBef>
                <a:spcPct val="20000"/>
              </a:spcBef>
              <a:buFont typeface="Arial" panose="020B0604020202020204" pitchFamily="34" charset="0"/>
              <a:buNone/>
              <a:defRPr/>
            </a:pPr>
            <a:r>
              <a:rPr lang="fr-FR" altLang="fr-FR" sz="900" b="1">
                <a:latin typeface="Open sans" charset="0"/>
                <a:ea typeface="Microsoft YaHei" panose="020B0503020204020204" pitchFamily="34" charset="-122"/>
              </a:rPr>
              <a:t>Secteur Paramédical </a:t>
            </a:r>
            <a:br>
              <a:rPr lang="fr-FR" altLang="fr-FR" sz="900" b="1">
                <a:latin typeface="Open sans" charset="0"/>
                <a:ea typeface="Microsoft YaHei" panose="020B0503020204020204" pitchFamily="34" charset="-122"/>
              </a:rPr>
            </a:br>
            <a:r>
              <a:rPr lang="fr-FR" altLang="fr-FR" sz="900" b="1">
                <a:latin typeface="Open sans" charset="0"/>
                <a:ea typeface="Microsoft YaHei" panose="020B0503020204020204" pitchFamily="34" charset="-122"/>
              </a:rPr>
              <a:t>et Social </a:t>
            </a:r>
          </a:p>
        </p:txBody>
      </p:sp>
      <p:sp>
        <p:nvSpPr>
          <p:cNvPr id="7" name="Rectangle 5">
            <a:extLst>
              <a:ext uri="{FF2B5EF4-FFF2-40B4-BE49-F238E27FC236}">
                <a16:creationId xmlns:a16="http://schemas.microsoft.com/office/drawing/2014/main" id="{8FE316C1-6ED1-974F-A470-EA5E4D79AC67}"/>
              </a:ext>
            </a:extLst>
          </p:cNvPr>
          <p:cNvSpPr>
            <a:spLocks noChangeArrowheads="1"/>
          </p:cNvSpPr>
          <p:nvPr/>
        </p:nvSpPr>
        <p:spPr bwMode="auto">
          <a:xfrm>
            <a:off x="4363642" y="4300538"/>
            <a:ext cx="1535906" cy="285750"/>
          </a:xfrm>
          <a:prstGeom prst="rect">
            <a:avLst/>
          </a:prstGeom>
          <a:solidFill>
            <a:srgbClr val="FF3399"/>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1" hangingPunct="1">
              <a:defRPr/>
            </a:pPr>
            <a:r>
              <a:rPr lang="fr-FR" altLang="fr-FR" sz="1650" b="1">
                <a:latin typeface="Open sans" charset="0"/>
                <a:ea typeface="ＭＳ Ｐゴシック" panose="020B0600070205080204" pitchFamily="34" charset="-128"/>
              </a:rPr>
              <a:t>Lycée</a:t>
            </a:r>
          </a:p>
        </p:txBody>
      </p:sp>
      <p:sp>
        <p:nvSpPr>
          <p:cNvPr id="8" name="Rectangle 8">
            <a:extLst>
              <a:ext uri="{FF2B5EF4-FFF2-40B4-BE49-F238E27FC236}">
                <a16:creationId xmlns:a16="http://schemas.microsoft.com/office/drawing/2014/main" id="{5EFEF4FA-1CB4-5647-A164-0BA4A3C1F366}"/>
              </a:ext>
            </a:extLst>
          </p:cNvPr>
          <p:cNvSpPr>
            <a:spLocks noChangeArrowheads="1"/>
          </p:cNvSpPr>
          <p:nvPr/>
        </p:nvSpPr>
        <p:spPr bwMode="auto">
          <a:xfrm>
            <a:off x="4387454" y="3705225"/>
            <a:ext cx="571500" cy="485775"/>
          </a:xfrm>
          <a:prstGeom prst="rect">
            <a:avLst/>
          </a:prstGeom>
          <a:solidFill>
            <a:srgbClr val="00B45A">
              <a:alpha val="49803"/>
            </a:srgbClr>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1" hangingPunct="1">
              <a:defRPr/>
            </a:pPr>
            <a:r>
              <a:rPr lang="fr-FR" altLang="fr-FR" sz="1350" b="1">
                <a:latin typeface="Open sans" charset="0"/>
                <a:ea typeface="ＭＳ Ｐゴシック" panose="020B0600070205080204" pitchFamily="34" charset="-128"/>
                <a:cs typeface="Arial" panose="020B0604020202020204" pitchFamily="34" charset="0"/>
              </a:rPr>
              <a:t>BTS</a:t>
            </a:r>
          </a:p>
          <a:p>
            <a:pPr algn="ctr" eaLnBrk="1" hangingPunct="1">
              <a:defRPr/>
            </a:pPr>
            <a:r>
              <a:rPr lang="fr-FR" altLang="fr-FR" sz="1350" b="1">
                <a:latin typeface="Open sans" charset="0"/>
                <a:ea typeface="ＭＳ Ｐゴシック" panose="020B0600070205080204" pitchFamily="34" charset="-128"/>
                <a:cs typeface="Arial" panose="020B0604020202020204" pitchFamily="34" charset="0"/>
              </a:rPr>
              <a:t>2 ans</a:t>
            </a:r>
          </a:p>
        </p:txBody>
      </p:sp>
      <p:sp>
        <p:nvSpPr>
          <p:cNvPr id="9" name="Rectangle 94">
            <a:extLst>
              <a:ext uri="{FF2B5EF4-FFF2-40B4-BE49-F238E27FC236}">
                <a16:creationId xmlns:a16="http://schemas.microsoft.com/office/drawing/2014/main" id="{62742049-CEBC-6346-B336-6FAFE9C37F2C}"/>
              </a:ext>
            </a:extLst>
          </p:cNvPr>
          <p:cNvSpPr>
            <a:spLocks noChangeArrowheads="1"/>
          </p:cNvSpPr>
          <p:nvPr/>
        </p:nvSpPr>
        <p:spPr bwMode="auto">
          <a:xfrm>
            <a:off x="5044678" y="3705225"/>
            <a:ext cx="842963" cy="485775"/>
          </a:xfrm>
          <a:prstGeom prst="rect">
            <a:avLst/>
          </a:prstGeom>
          <a:solidFill>
            <a:srgbClr val="FF3399"/>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1" hangingPunct="1">
              <a:defRPr/>
            </a:pPr>
            <a:r>
              <a:rPr lang="fr-FR" altLang="fr-FR" sz="1350" b="1">
                <a:latin typeface="Open sans" charset="0"/>
                <a:ea typeface="ＭＳ Ｐゴシック" panose="020B0600070205080204" pitchFamily="34" charset="-128"/>
                <a:cs typeface="Arial" panose="020B0604020202020204" pitchFamily="34" charset="0"/>
              </a:rPr>
              <a:t>CPGE</a:t>
            </a:r>
          </a:p>
          <a:p>
            <a:pPr algn="ctr" eaLnBrk="1" hangingPunct="1">
              <a:defRPr/>
            </a:pPr>
            <a:r>
              <a:rPr lang="fr-FR" altLang="fr-FR" sz="1350" b="1">
                <a:latin typeface="Open sans" charset="0"/>
                <a:ea typeface="ＭＳ Ｐゴシック" panose="020B0600070205080204" pitchFamily="34" charset="-128"/>
                <a:cs typeface="Arial" panose="020B0604020202020204" pitchFamily="34" charset="0"/>
              </a:rPr>
              <a:t>2 ans</a:t>
            </a:r>
          </a:p>
        </p:txBody>
      </p:sp>
      <p:sp>
        <p:nvSpPr>
          <p:cNvPr id="10" name="Rectangle 96">
            <a:extLst>
              <a:ext uri="{FF2B5EF4-FFF2-40B4-BE49-F238E27FC236}">
                <a16:creationId xmlns:a16="http://schemas.microsoft.com/office/drawing/2014/main" id="{D6722000-5DD6-E349-BAAC-3F0E37AE7855}"/>
              </a:ext>
            </a:extLst>
          </p:cNvPr>
          <p:cNvSpPr>
            <a:spLocks noChangeArrowheads="1"/>
          </p:cNvSpPr>
          <p:nvPr/>
        </p:nvSpPr>
        <p:spPr bwMode="auto">
          <a:xfrm>
            <a:off x="5982892" y="4300538"/>
            <a:ext cx="1620440" cy="285750"/>
          </a:xfrm>
          <a:prstGeom prst="rect">
            <a:avLst/>
          </a:prstGeom>
          <a:solidFill>
            <a:srgbClr val="00B0F0"/>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1" hangingPunct="1">
              <a:defRPr/>
            </a:pPr>
            <a:r>
              <a:rPr lang="fr-FR" altLang="fr-FR" sz="1650" b="1">
                <a:latin typeface="Open sans" charset="0"/>
                <a:ea typeface="ＭＳ Ｐゴシック" panose="020B0600070205080204" pitchFamily="34" charset="-128"/>
              </a:rPr>
              <a:t>École</a:t>
            </a:r>
          </a:p>
        </p:txBody>
      </p:sp>
      <p:sp>
        <p:nvSpPr>
          <p:cNvPr id="11" name="Rectangle 100">
            <a:extLst>
              <a:ext uri="{FF2B5EF4-FFF2-40B4-BE49-F238E27FC236}">
                <a16:creationId xmlns:a16="http://schemas.microsoft.com/office/drawing/2014/main" id="{78B64120-0B24-164E-AE91-E50F2C5C97B6}"/>
              </a:ext>
            </a:extLst>
          </p:cNvPr>
          <p:cNvSpPr>
            <a:spLocks noChangeArrowheads="1"/>
          </p:cNvSpPr>
          <p:nvPr/>
        </p:nvSpPr>
        <p:spPr bwMode="auto">
          <a:xfrm>
            <a:off x="1775223" y="4294585"/>
            <a:ext cx="1944290" cy="285750"/>
          </a:xfrm>
          <a:prstGeom prst="rect">
            <a:avLst/>
          </a:prstGeom>
          <a:solidFill>
            <a:srgbClr val="00B45A"/>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1" hangingPunct="1">
              <a:defRPr/>
            </a:pPr>
            <a:r>
              <a:rPr lang="fr-FR" altLang="fr-FR" sz="1650" b="1">
                <a:latin typeface="Open sans" charset="0"/>
                <a:ea typeface="ＭＳ Ｐゴシック" panose="020B0600070205080204" pitchFamily="34" charset="-128"/>
              </a:rPr>
              <a:t>Université </a:t>
            </a:r>
          </a:p>
        </p:txBody>
      </p:sp>
      <p:sp>
        <p:nvSpPr>
          <p:cNvPr id="12" name="Rectangle 101">
            <a:extLst>
              <a:ext uri="{FF2B5EF4-FFF2-40B4-BE49-F238E27FC236}">
                <a16:creationId xmlns:a16="http://schemas.microsoft.com/office/drawing/2014/main" id="{F1274C3D-6F3F-F545-9F8F-729B1FB6C7B0}"/>
              </a:ext>
            </a:extLst>
          </p:cNvPr>
          <p:cNvSpPr>
            <a:spLocks noChangeArrowheads="1"/>
          </p:cNvSpPr>
          <p:nvPr/>
        </p:nvSpPr>
        <p:spPr bwMode="auto">
          <a:xfrm>
            <a:off x="3802856" y="4294585"/>
            <a:ext cx="496491" cy="285750"/>
          </a:xfrm>
          <a:prstGeom prst="rect">
            <a:avLst/>
          </a:prstGeom>
          <a:solidFill>
            <a:srgbClr val="00B45A"/>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1" hangingPunct="1">
              <a:defRPr/>
            </a:pPr>
            <a:r>
              <a:rPr lang="fr-FR" altLang="fr-FR" sz="1650" b="1">
                <a:latin typeface="Open sans" charset="0"/>
                <a:ea typeface="ＭＳ Ｐゴシック" panose="020B0600070205080204" pitchFamily="34" charset="-128"/>
                <a:cs typeface="Arial" panose="020B0604020202020204" pitchFamily="34" charset="0"/>
              </a:rPr>
              <a:t>IUT</a:t>
            </a:r>
          </a:p>
        </p:txBody>
      </p:sp>
      <p:sp>
        <p:nvSpPr>
          <p:cNvPr id="13" name="Rectangle 102">
            <a:extLst>
              <a:ext uri="{FF2B5EF4-FFF2-40B4-BE49-F238E27FC236}">
                <a16:creationId xmlns:a16="http://schemas.microsoft.com/office/drawing/2014/main" id="{E3525218-DD44-9847-A94D-AB4EA7D04D62}"/>
              </a:ext>
            </a:extLst>
          </p:cNvPr>
          <p:cNvSpPr>
            <a:spLocks noChangeArrowheads="1"/>
          </p:cNvSpPr>
          <p:nvPr/>
        </p:nvSpPr>
        <p:spPr bwMode="auto">
          <a:xfrm>
            <a:off x="3794522" y="3370660"/>
            <a:ext cx="504825" cy="822722"/>
          </a:xfrm>
          <a:prstGeom prst="rect">
            <a:avLst/>
          </a:prstGeom>
          <a:solidFill>
            <a:srgbClr val="305DA6">
              <a:alpha val="49803"/>
            </a:srgbClr>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1" hangingPunct="1">
              <a:defRPr/>
            </a:pPr>
            <a:r>
              <a:rPr lang="fr-FR" altLang="fr-FR" sz="1350" b="1">
                <a:latin typeface="Open sans" charset="0"/>
                <a:ea typeface="ＭＳ Ｐゴシック" panose="020B0600070205080204" pitchFamily="34" charset="-128"/>
                <a:cs typeface="Arial" panose="020B0604020202020204" pitchFamily="34" charset="0"/>
              </a:rPr>
              <a:t>BUT</a:t>
            </a:r>
          </a:p>
          <a:p>
            <a:pPr algn="ctr" eaLnBrk="1" hangingPunct="1">
              <a:defRPr/>
            </a:pPr>
            <a:r>
              <a:rPr lang="fr-FR" altLang="fr-FR" sz="1350" b="1">
                <a:latin typeface="Open sans" charset="0"/>
                <a:ea typeface="ＭＳ Ｐゴシック" panose="020B0600070205080204" pitchFamily="34" charset="-128"/>
                <a:cs typeface="Arial" panose="020B0604020202020204" pitchFamily="34" charset="0"/>
              </a:rPr>
              <a:t>3 ans</a:t>
            </a:r>
          </a:p>
        </p:txBody>
      </p:sp>
      <p:sp>
        <p:nvSpPr>
          <p:cNvPr id="16" name="Rectangle 128">
            <a:extLst>
              <a:ext uri="{FF2B5EF4-FFF2-40B4-BE49-F238E27FC236}">
                <a16:creationId xmlns:a16="http://schemas.microsoft.com/office/drawing/2014/main" id="{75816177-0784-6B46-B3BC-B593AB6FD20E}"/>
              </a:ext>
            </a:extLst>
          </p:cNvPr>
          <p:cNvSpPr>
            <a:spLocks noChangeArrowheads="1"/>
          </p:cNvSpPr>
          <p:nvPr/>
        </p:nvSpPr>
        <p:spPr bwMode="auto">
          <a:xfrm>
            <a:off x="2519363" y="1702594"/>
            <a:ext cx="1200150" cy="610791"/>
          </a:xfrm>
          <a:prstGeom prst="rect">
            <a:avLst/>
          </a:prstGeom>
          <a:solidFill>
            <a:srgbClr val="BF8700"/>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1" hangingPunct="1">
              <a:defRPr/>
            </a:pPr>
            <a:r>
              <a:rPr lang="fr-FR" altLang="fr-FR" sz="1200" b="1">
                <a:latin typeface="Open sans" charset="0"/>
                <a:ea typeface="Microsoft YaHei" panose="020B0503020204020204" pitchFamily="34" charset="-122"/>
              </a:rPr>
              <a:t>Doctorat</a:t>
            </a:r>
          </a:p>
        </p:txBody>
      </p:sp>
      <p:sp>
        <p:nvSpPr>
          <p:cNvPr id="17" name="Rectangle 130">
            <a:extLst>
              <a:ext uri="{FF2B5EF4-FFF2-40B4-BE49-F238E27FC236}">
                <a16:creationId xmlns:a16="http://schemas.microsoft.com/office/drawing/2014/main" id="{495C2094-DE79-A54D-9897-3849105077C6}"/>
              </a:ext>
            </a:extLst>
          </p:cNvPr>
          <p:cNvSpPr>
            <a:spLocks noChangeArrowheads="1"/>
          </p:cNvSpPr>
          <p:nvPr/>
        </p:nvSpPr>
        <p:spPr bwMode="auto">
          <a:xfrm>
            <a:off x="2519363" y="2419350"/>
            <a:ext cx="1188244" cy="820341"/>
          </a:xfrm>
          <a:prstGeom prst="rect">
            <a:avLst/>
          </a:prstGeom>
          <a:solidFill>
            <a:srgbClr val="BF8700"/>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1" hangingPunct="1">
              <a:defRPr/>
            </a:pPr>
            <a:r>
              <a:rPr lang="fr-FR" altLang="fr-FR" sz="1200" b="1">
                <a:latin typeface="Open sans" charset="0"/>
                <a:ea typeface="Microsoft YaHei" panose="020B0503020204020204" pitchFamily="34" charset="-122"/>
              </a:rPr>
              <a:t>Master </a:t>
            </a:r>
          </a:p>
          <a:p>
            <a:pPr algn="ctr" eaLnBrk="1" hangingPunct="1">
              <a:defRPr/>
            </a:pPr>
            <a:r>
              <a:rPr lang="fr-FR" altLang="fr-FR" sz="1050" b="1">
                <a:latin typeface="Open sans" charset="0"/>
                <a:ea typeface="Microsoft YaHei" panose="020B0503020204020204" pitchFamily="34" charset="-122"/>
              </a:rPr>
              <a:t>M2</a:t>
            </a:r>
          </a:p>
          <a:p>
            <a:pPr algn="ctr" eaLnBrk="1" hangingPunct="1">
              <a:defRPr/>
            </a:pPr>
            <a:r>
              <a:rPr lang="fr-FR" altLang="fr-FR" sz="1050" b="1">
                <a:latin typeface="Open sans" charset="0"/>
                <a:ea typeface="Microsoft YaHei" panose="020B0503020204020204" pitchFamily="34" charset="-122"/>
              </a:rPr>
              <a:t>+</a:t>
            </a:r>
          </a:p>
          <a:p>
            <a:pPr algn="ctr" eaLnBrk="1" hangingPunct="1">
              <a:defRPr/>
            </a:pPr>
            <a:r>
              <a:rPr lang="fr-FR" altLang="fr-FR" sz="1050" b="1">
                <a:latin typeface="Open sans" charset="0"/>
                <a:ea typeface="Microsoft YaHei" panose="020B0503020204020204" pitchFamily="34" charset="-122"/>
              </a:rPr>
              <a:t>M1</a:t>
            </a:r>
          </a:p>
        </p:txBody>
      </p:sp>
      <p:sp>
        <p:nvSpPr>
          <p:cNvPr id="18" name="Rectangle 133">
            <a:extLst>
              <a:ext uri="{FF2B5EF4-FFF2-40B4-BE49-F238E27FC236}">
                <a16:creationId xmlns:a16="http://schemas.microsoft.com/office/drawing/2014/main" id="{8E4CDA11-B47C-7B43-B391-86F768567B44}"/>
              </a:ext>
            </a:extLst>
          </p:cNvPr>
          <p:cNvSpPr>
            <a:spLocks noChangeArrowheads="1"/>
          </p:cNvSpPr>
          <p:nvPr/>
        </p:nvSpPr>
        <p:spPr bwMode="auto">
          <a:xfrm>
            <a:off x="2519363" y="3334941"/>
            <a:ext cx="1188244" cy="862013"/>
          </a:xfrm>
          <a:prstGeom prst="rect">
            <a:avLst/>
          </a:prstGeom>
          <a:solidFill>
            <a:srgbClr val="BF8700"/>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1" hangingPunct="1">
              <a:defRPr/>
            </a:pPr>
            <a:r>
              <a:rPr lang="fr-FR" altLang="fr-FR" sz="1200" b="1">
                <a:latin typeface="Open sans" charset="0"/>
                <a:ea typeface="Microsoft YaHei" panose="020B0503020204020204" pitchFamily="34" charset="-122"/>
              </a:rPr>
              <a:t>Licence </a:t>
            </a:r>
          </a:p>
          <a:p>
            <a:pPr algn="ctr" eaLnBrk="1" hangingPunct="1">
              <a:defRPr/>
            </a:pPr>
            <a:r>
              <a:rPr lang="fr-FR" altLang="fr-FR" sz="1050" b="1">
                <a:latin typeface="Open sans" charset="0"/>
                <a:ea typeface="Microsoft YaHei" panose="020B0503020204020204" pitchFamily="34" charset="-122"/>
              </a:rPr>
              <a:t>L3</a:t>
            </a:r>
          </a:p>
          <a:p>
            <a:pPr algn="ctr" eaLnBrk="1" hangingPunct="1">
              <a:defRPr/>
            </a:pPr>
            <a:r>
              <a:rPr lang="fr-FR" altLang="fr-FR" sz="1050" b="1">
                <a:latin typeface="Open sans" charset="0"/>
                <a:ea typeface="Microsoft YaHei" panose="020B0503020204020204" pitchFamily="34" charset="-122"/>
              </a:rPr>
              <a:t>L2</a:t>
            </a:r>
          </a:p>
          <a:p>
            <a:pPr algn="ctr" eaLnBrk="1" hangingPunct="1">
              <a:defRPr/>
            </a:pPr>
            <a:r>
              <a:rPr lang="fr-FR" altLang="fr-FR" sz="1050" b="1">
                <a:latin typeface="Open sans" charset="0"/>
                <a:ea typeface="Microsoft YaHei" panose="020B0503020204020204" pitchFamily="34" charset="-122"/>
              </a:rPr>
              <a:t> L1 </a:t>
            </a:r>
          </a:p>
        </p:txBody>
      </p:sp>
      <p:sp>
        <p:nvSpPr>
          <p:cNvPr id="19" name="Rectangle 94">
            <a:extLst>
              <a:ext uri="{FF2B5EF4-FFF2-40B4-BE49-F238E27FC236}">
                <a16:creationId xmlns:a16="http://schemas.microsoft.com/office/drawing/2014/main" id="{1DD8B878-85BE-614C-99EA-44635DB4AA56}"/>
              </a:ext>
            </a:extLst>
          </p:cNvPr>
          <p:cNvSpPr>
            <a:spLocks noChangeArrowheads="1"/>
          </p:cNvSpPr>
          <p:nvPr/>
        </p:nvSpPr>
        <p:spPr bwMode="auto">
          <a:xfrm>
            <a:off x="5044678" y="2255044"/>
            <a:ext cx="1127522" cy="939404"/>
          </a:xfrm>
          <a:prstGeom prst="rect">
            <a:avLst/>
          </a:prstGeom>
          <a:solidFill>
            <a:srgbClr val="986EB2"/>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lgn="ctr" eaLnBrk="1" hangingPunct="1">
              <a:defRPr/>
            </a:pPr>
            <a:r>
              <a:rPr lang="fr-FR" altLang="fr-FR" sz="900" b="1">
                <a:latin typeface="Open sans" charset="0"/>
                <a:ea typeface="Microsoft YaHei" panose="020B0503020204020204" pitchFamily="34" charset="-122"/>
              </a:rPr>
              <a:t>École de commerce</a:t>
            </a:r>
          </a:p>
          <a:p>
            <a:pPr algn="ctr" eaLnBrk="1" hangingPunct="1">
              <a:defRPr/>
            </a:pPr>
            <a:r>
              <a:rPr lang="fr-FR" altLang="fr-FR" sz="900" b="1">
                <a:latin typeface="Open sans" charset="0"/>
                <a:ea typeface="Microsoft YaHei" panose="020B0503020204020204" pitchFamily="34" charset="-122"/>
              </a:rPr>
              <a:t>post CPGE</a:t>
            </a:r>
          </a:p>
          <a:p>
            <a:pPr algn="ctr" eaLnBrk="1" hangingPunct="1">
              <a:defRPr/>
            </a:pPr>
            <a:endParaRPr lang="fr-FR" altLang="fr-FR" sz="900" b="1">
              <a:latin typeface="Open sans" charset="0"/>
              <a:ea typeface="Microsoft YaHei" panose="020B0503020204020204" pitchFamily="34" charset="-122"/>
            </a:endParaRPr>
          </a:p>
          <a:p>
            <a:pPr algn="ctr" eaLnBrk="1" hangingPunct="1">
              <a:defRPr/>
            </a:pPr>
            <a:r>
              <a:rPr lang="fr-FR" altLang="fr-FR" sz="900" b="1">
                <a:latin typeface="Open sans" charset="0"/>
                <a:ea typeface="Microsoft YaHei" panose="020B0503020204020204" pitchFamily="34" charset="-122"/>
              </a:rPr>
              <a:t>  École d</a:t>
            </a:r>
            <a:r>
              <a:rPr lang="fr-FR" altLang="en-US" sz="900" b="1">
                <a:latin typeface="Open sans" charset="0"/>
                <a:ea typeface="Microsoft YaHei" panose="020B0503020204020204" pitchFamily="34" charset="-122"/>
              </a:rPr>
              <a:t>’</a:t>
            </a:r>
            <a:r>
              <a:rPr lang="fr-FR" altLang="fr-FR" sz="900" b="1">
                <a:latin typeface="Open sans" charset="0"/>
                <a:ea typeface="Microsoft YaHei" panose="020B0503020204020204" pitchFamily="34" charset="-122"/>
              </a:rPr>
              <a:t>ingénieur </a:t>
            </a:r>
          </a:p>
          <a:p>
            <a:pPr algn="ctr" eaLnBrk="1" hangingPunct="1">
              <a:defRPr/>
            </a:pPr>
            <a:r>
              <a:rPr lang="fr-FR" altLang="fr-FR" sz="900" b="1">
                <a:latin typeface="Open sans" charset="0"/>
                <a:ea typeface="Microsoft YaHei" panose="020B0503020204020204" pitchFamily="34" charset="-122"/>
              </a:rPr>
              <a:t>post CPGE</a:t>
            </a:r>
          </a:p>
        </p:txBody>
      </p:sp>
      <p:cxnSp>
        <p:nvCxnSpPr>
          <p:cNvPr id="26" name="Connecteur droit avec flèche 25">
            <a:extLst>
              <a:ext uri="{FF2B5EF4-FFF2-40B4-BE49-F238E27FC236}">
                <a16:creationId xmlns:a16="http://schemas.microsoft.com/office/drawing/2014/main" id="{9C2EE253-6E9B-0E48-AEED-3693D5E13429}"/>
              </a:ext>
            </a:extLst>
          </p:cNvPr>
          <p:cNvCxnSpPr/>
          <p:nvPr/>
        </p:nvCxnSpPr>
        <p:spPr>
          <a:xfrm flipH="1" flipV="1">
            <a:off x="3707606" y="1775223"/>
            <a:ext cx="2514600" cy="407194"/>
          </a:xfrm>
          <a:prstGeom prst="straightConnector1">
            <a:avLst/>
          </a:prstGeom>
          <a:ln>
            <a:solidFill>
              <a:srgbClr val="00B45A"/>
            </a:solidFill>
            <a:tailEnd type="arrow"/>
          </a:ln>
        </p:spPr>
        <p:style>
          <a:lnRef idx="2">
            <a:schemeClr val="accent1"/>
          </a:lnRef>
          <a:fillRef idx="0">
            <a:schemeClr val="accent1"/>
          </a:fillRef>
          <a:effectRef idx="1">
            <a:schemeClr val="accent1"/>
          </a:effectRef>
          <a:fontRef idx="minor">
            <a:schemeClr val="tx1"/>
          </a:fontRef>
        </p:style>
      </p:cxnSp>
      <p:cxnSp>
        <p:nvCxnSpPr>
          <p:cNvPr id="31" name="Connecteur droit avec flèche 30">
            <a:extLst>
              <a:ext uri="{FF2B5EF4-FFF2-40B4-BE49-F238E27FC236}">
                <a16:creationId xmlns:a16="http://schemas.microsoft.com/office/drawing/2014/main" id="{70FD578C-D75A-464E-B184-9308D67E794E}"/>
              </a:ext>
            </a:extLst>
          </p:cNvPr>
          <p:cNvCxnSpPr/>
          <p:nvPr/>
        </p:nvCxnSpPr>
        <p:spPr>
          <a:xfrm flipH="1" flipV="1">
            <a:off x="3707607" y="2121694"/>
            <a:ext cx="1337072" cy="242888"/>
          </a:xfrm>
          <a:prstGeom prst="straightConnector1">
            <a:avLst/>
          </a:prstGeom>
          <a:ln>
            <a:solidFill>
              <a:srgbClr val="00B45A"/>
            </a:solidFill>
            <a:tailEnd type="arrow"/>
          </a:ln>
        </p:spPr>
        <p:style>
          <a:lnRef idx="2">
            <a:schemeClr val="accent1"/>
          </a:lnRef>
          <a:fillRef idx="0">
            <a:schemeClr val="accent1"/>
          </a:fillRef>
          <a:effectRef idx="1">
            <a:schemeClr val="accent1"/>
          </a:effectRef>
          <a:fontRef idx="minor">
            <a:schemeClr val="tx1"/>
          </a:fontRef>
        </p:style>
      </p:cxnSp>
      <p:cxnSp>
        <p:nvCxnSpPr>
          <p:cNvPr id="2052" name="Connecteur droit avec flèche 2051">
            <a:extLst>
              <a:ext uri="{FF2B5EF4-FFF2-40B4-BE49-F238E27FC236}">
                <a16:creationId xmlns:a16="http://schemas.microsoft.com/office/drawing/2014/main" id="{136422DC-1A16-C54A-B0A2-8ACFDC492874}"/>
              </a:ext>
            </a:extLst>
          </p:cNvPr>
          <p:cNvCxnSpPr/>
          <p:nvPr/>
        </p:nvCxnSpPr>
        <p:spPr>
          <a:xfrm flipH="1" flipV="1">
            <a:off x="3719513" y="3169444"/>
            <a:ext cx="251222" cy="166688"/>
          </a:xfrm>
          <a:prstGeom prst="straightConnector1">
            <a:avLst/>
          </a:prstGeom>
          <a:ln>
            <a:solidFill>
              <a:srgbClr val="005DA2"/>
            </a:solidFill>
            <a:tailEnd type="arrow"/>
          </a:ln>
        </p:spPr>
        <p:style>
          <a:lnRef idx="2">
            <a:schemeClr val="accent1"/>
          </a:lnRef>
          <a:fillRef idx="0">
            <a:schemeClr val="accent1"/>
          </a:fillRef>
          <a:effectRef idx="1">
            <a:schemeClr val="accent1"/>
          </a:effectRef>
          <a:fontRef idx="minor">
            <a:schemeClr val="tx1"/>
          </a:fontRef>
        </p:style>
      </p:cxnSp>
      <p:cxnSp>
        <p:nvCxnSpPr>
          <p:cNvPr id="2055" name="Connecteur droit avec flèche 2054">
            <a:extLst>
              <a:ext uri="{FF2B5EF4-FFF2-40B4-BE49-F238E27FC236}">
                <a16:creationId xmlns:a16="http://schemas.microsoft.com/office/drawing/2014/main" id="{993C9E61-6F2C-0047-AB52-0F6EE9FBA510}"/>
              </a:ext>
            </a:extLst>
          </p:cNvPr>
          <p:cNvCxnSpPr/>
          <p:nvPr/>
        </p:nvCxnSpPr>
        <p:spPr>
          <a:xfrm flipH="1" flipV="1">
            <a:off x="3707606" y="3450432"/>
            <a:ext cx="838200" cy="254794"/>
          </a:xfrm>
          <a:prstGeom prst="straightConnector1">
            <a:avLst/>
          </a:prstGeom>
          <a:ln>
            <a:solidFill>
              <a:srgbClr val="005DA2"/>
            </a:solidFill>
            <a:tailEnd type="arrow"/>
          </a:ln>
        </p:spPr>
        <p:style>
          <a:lnRef idx="2">
            <a:schemeClr val="accent1"/>
          </a:lnRef>
          <a:fillRef idx="0">
            <a:schemeClr val="accent1"/>
          </a:fillRef>
          <a:effectRef idx="1">
            <a:schemeClr val="accent1"/>
          </a:effectRef>
          <a:fontRef idx="minor">
            <a:schemeClr val="tx1"/>
          </a:fontRef>
        </p:style>
      </p:cxnSp>
      <p:cxnSp>
        <p:nvCxnSpPr>
          <p:cNvPr id="2057" name="Connecteur droit avec flèche 2056">
            <a:extLst>
              <a:ext uri="{FF2B5EF4-FFF2-40B4-BE49-F238E27FC236}">
                <a16:creationId xmlns:a16="http://schemas.microsoft.com/office/drawing/2014/main" id="{ADF5633E-D76F-1F42-A1C8-9BDB994F8150}"/>
              </a:ext>
            </a:extLst>
          </p:cNvPr>
          <p:cNvCxnSpPr>
            <a:cxnSpLocks/>
            <a:stCxn id="13" idx="0"/>
          </p:cNvCxnSpPr>
          <p:nvPr/>
        </p:nvCxnSpPr>
        <p:spPr>
          <a:xfrm flipV="1">
            <a:off x="4046935" y="2566988"/>
            <a:ext cx="997744" cy="803672"/>
          </a:xfrm>
          <a:prstGeom prst="straightConnector1">
            <a:avLst/>
          </a:prstGeom>
          <a:ln>
            <a:solidFill>
              <a:srgbClr val="F57B17"/>
            </a:solidFill>
            <a:tailEnd type="arrow"/>
          </a:ln>
        </p:spPr>
        <p:style>
          <a:lnRef idx="2">
            <a:schemeClr val="accent1"/>
          </a:lnRef>
          <a:fillRef idx="0">
            <a:schemeClr val="accent1"/>
          </a:fillRef>
          <a:effectRef idx="1">
            <a:schemeClr val="accent1"/>
          </a:effectRef>
          <a:fontRef idx="minor">
            <a:schemeClr val="tx1"/>
          </a:fontRef>
        </p:style>
      </p:cxnSp>
      <p:cxnSp>
        <p:nvCxnSpPr>
          <p:cNvPr id="2059" name="Connecteur droit avec flèche 2058">
            <a:extLst>
              <a:ext uri="{FF2B5EF4-FFF2-40B4-BE49-F238E27FC236}">
                <a16:creationId xmlns:a16="http://schemas.microsoft.com/office/drawing/2014/main" id="{DAC42BB0-A93E-F544-B6CD-65FBF89607EB}"/>
              </a:ext>
            </a:extLst>
          </p:cNvPr>
          <p:cNvCxnSpPr/>
          <p:nvPr/>
        </p:nvCxnSpPr>
        <p:spPr>
          <a:xfrm flipV="1">
            <a:off x="4802982" y="2828925"/>
            <a:ext cx="241697" cy="876300"/>
          </a:xfrm>
          <a:prstGeom prst="straightConnector1">
            <a:avLst/>
          </a:prstGeom>
          <a:ln>
            <a:solidFill>
              <a:srgbClr val="F57B17"/>
            </a:solidFill>
            <a:tailEnd type="arrow"/>
          </a:ln>
        </p:spPr>
        <p:style>
          <a:lnRef idx="2">
            <a:schemeClr val="accent1"/>
          </a:lnRef>
          <a:fillRef idx="0">
            <a:schemeClr val="accent1"/>
          </a:fillRef>
          <a:effectRef idx="1">
            <a:schemeClr val="accent1"/>
          </a:effectRef>
          <a:fontRef idx="minor">
            <a:schemeClr val="tx1"/>
          </a:fontRef>
        </p:style>
      </p:cxnSp>
      <p:cxnSp>
        <p:nvCxnSpPr>
          <p:cNvPr id="2062" name="Connecteur droit avec flèche 2061">
            <a:extLst>
              <a:ext uri="{FF2B5EF4-FFF2-40B4-BE49-F238E27FC236}">
                <a16:creationId xmlns:a16="http://schemas.microsoft.com/office/drawing/2014/main" id="{CC64333A-A1D4-D140-ADCE-C1A6B0DC9555}"/>
              </a:ext>
            </a:extLst>
          </p:cNvPr>
          <p:cNvCxnSpPr/>
          <p:nvPr/>
        </p:nvCxnSpPr>
        <p:spPr>
          <a:xfrm flipV="1">
            <a:off x="5203032" y="3194448"/>
            <a:ext cx="60722" cy="510778"/>
          </a:xfrm>
          <a:prstGeom prst="straightConnector1">
            <a:avLst/>
          </a:prstGeom>
          <a:ln>
            <a:solidFill>
              <a:srgbClr val="F57B17"/>
            </a:solidFill>
            <a:tailEnd type="arrow"/>
          </a:ln>
        </p:spPr>
        <p:style>
          <a:lnRef idx="2">
            <a:schemeClr val="accent1"/>
          </a:lnRef>
          <a:fillRef idx="0">
            <a:schemeClr val="accent1"/>
          </a:fillRef>
          <a:effectRef idx="1">
            <a:schemeClr val="accent1"/>
          </a:effectRef>
          <a:fontRef idx="minor">
            <a:schemeClr val="tx1"/>
          </a:fontRef>
        </p:style>
      </p:cxnSp>
      <p:cxnSp>
        <p:nvCxnSpPr>
          <p:cNvPr id="2066" name="Connecteur droit avec flèche 2065">
            <a:extLst>
              <a:ext uri="{FF2B5EF4-FFF2-40B4-BE49-F238E27FC236}">
                <a16:creationId xmlns:a16="http://schemas.microsoft.com/office/drawing/2014/main" id="{3267A1D3-2A0B-184E-92E7-EAAD0D7B55CE}"/>
              </a:ext>
            </a:extLst>
          </p:cNvPr>
          <p:cNvCxnSpPr/>
          <p:nvPr/>
        </p:nvCxnSpPr>
        <p:spPr>
          <a:xfrm>
            <a:off x="3707606" y="3370660"/>
            <a:ext cx="2514600" cy="0"/>
          </a:xfrm>
          <a:prstGeom prst="straightConnector1">
            <a:avLst/>
          </a:prstGeom>
          <a:ln>
            <a:solidFill>
              <a:srgbClr val="DE0000"/>
            </a:solidFill>
            <a:tailEnd type="arrow"/>
          </a:ln>
        </p:spPr>
        <p:style>
          <a:lnRef idx="2">
            <a:schemeClr val="accent1"/>
          </a:lnRef>
          <a:fillRef idx="0">
            <a:schemeClr val="accent1"/>
          </a:fillRef>
          <a:effectRef idx="1">
            <a:schemeClr val="accent1"/>
          </a:effectRef>
          <a:fontRef idx="minor">
            <a:schemeClr val="tx1"/>
          </a:fontRef>
        </p:style>
      </p:cxnSp>
      <p:cxnSp>
        <p:nvCxnSpPr>
          <p:cNvPr id="2072" name="Connecteur droit avec flèche 2071">
            <a:extLst>
              <a:ext uri="{FF2B5EF4-FFF2-40B4-BE49-F238E27FC236}">
                <a16:creationId xmlns:a16="http://schemas.microsoft.com/office/drawing/2014/main" id="{E503A280-09AE-2148-A6BF-6358106F23CE}"/>
              </a:ext>
            </a:extLst>
          </p:cNvPr>
          <p:cNvCxnSpPr/>
          <p:nvPr/>
        </p:nvCxnSpPr>
        <p:spPr>
          <a:xfrm flipV="1">
            <a:off x="5887642" y="3505200"/>
            <a:ext cx="334565" cy="348854"/>
          </a:xfrm>
          <a:prstGeom prst="straightConnector1">
            <a:avLst/>
          </a:prstGeom>
          <a:ln>
            <a:solidFill>
              <a:srgbClr val="DE0000"/>
            </a:solidFill>
            <a:tailEnd type="arrow"/>
          </a:ln>
        </p:spPr>
        <p:style>
          <a:lnRef idx="2">
            <a:schemeClr val="accent1"/>
          </a:lnRef>
          <a:fillRef idx="0">
            <a:schemeClr val="accent1"/>
          </a:fillRef>
          <a:effectRef idx="1">
            <a:schemeClr val="accent1"/>
          </a:effectRef>
          <a:fontRef idx="minor">
            <a:schemeClr val="tx1"/>
          </a:fontRef>
        </p:style>
      </p:cxnSp>
      <p:sp>
        <p:nvSpPr>
          <p:cNvPr id="2078" name="ZoneTexte 2077">
            <a:extLst>
              <a:ext uri="{FF2B5EF4-FFF2-40B4-BE49-F238E27FC236}">
                <a16:creationId xmlns:a16="http://schemas.microsoft.com/office/drawing/2014/main" id="{F926DC14-2027-6745-85E7-6A95C5191648}"/>
              </a:ext>
            </a:extLst>
          </p:cNvPr>
          <p:cNvSpPr txBox="1">
            <a:spLocks noChangeArrowheads="1"/>
          </p:cNvSpPr>
          <p:nvPr/>
        </p:nvSpPr>
        <p:spPr bwMode="auto">
          <a:xfrm>
            <a:off x="4802982" y="1302544"/>
            <a:ext cx="1983581" cy="553998"/>
          </a:xfrm>
          <a:prstGeom prst="rect">
            <a:avLst/>
          </a:prstGeom>
          <a:noFill/>
          <a:ln>
            <a:noFill/>
          </a:ln>
          <a:effectLst>
            <a:outerShdw blurRad="50800" dist="38100" dir="2700000" algn="tl" rotWithShape="0">
              <a:srgbClr val="80808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fr-FR" altLang="fr-FR" sz="2400">
                <a:ea typeface="Microsoft YaHei" panose="020B0503020204020204" pitchFamily="34" charset="-122"/>
              </a:rPr>
              <a:t>MOBILITÉ</a:t>
            </a:r>
            <a:r>
              <a:rPr lang="fr-FR" altLang="fr-FR" sz="3000">
                <a:ea typeface="Microsoft YaHei" panose="020B0503020204020204" pitchFamily="34" charset="-122"/>
              </a:rPr>
              <a:t> !</a:t>
            </a:r>
          </a:p>
        </p:txBody>
      </p:sp>
      <p:sp>
        <p:nvSpPr>
          <p:cNvPr id="30" name="Rectangle 123">
            <a:extLst>
              <a:ext uri="{FF2B5EF4-FFF2-40B4-BE49-F238E27FC236}">
                <a16:creationId xmlns:a16="http://schemas.microsoft.com/office/drawing/2014/main" id="{665C798B-AB1E-DD40-B0F6-860099036242}"/>
              </a:ext>
            </a:extLst>
          </p:cNvPr>
          <p:cNvSpPr>
            <a:spLocks noChangeArrowheads="1"/>
          </p:cNvSpPr>
          <p:nvPr/>
        </p:nvSpPr>
        <p:spPr bwMode="auto">
          <a:xfrm>
            <a:off x="1801416" y="1314450"/>
            <a:ext cx="657225" cy="2882504"/>
          </a:xfrm>
          <a:prstGeom prst="rect">
            <a:avLst/>
          </a:prstGeom>
          <a:solidFill>
            <a:srgbClr val="0E93C2"/>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defRPr/>
            </a:pPr>
            <a:endParaRPr lang="fr-FR" altLang="fr-FR" sz="1050" b="1">
              <a:latin typeface="Open sans" charset="0"/>
              <a:ea typeface="ＭＳ Ｐゴシック" panose="020B0600070205080204" pitchFamily="34" charset="-128"/>
            </a:endParaRPr>
          </a:p>
          <a:p>
            <a:pPr algn="ctr">
              <a:defRPr/>
            </a:pPr>
            <a:endParaRPr lang="fr-FR" altLang="fr-FR" sz="1050" b="1">
              <a:latin typeface="Open sans" charset="0"/>
              <a:ea typeface="ＭＳ Ｐゴシック" panose="020B0600070205080204" pitchFamily="34" charset="-128"/>
            </a:endParaRPr>
          </a:p>
          <a:p>
            <a:pPr algn="ctr">
              <a:defRPr/>
            </a:pPr>
            <a:endParaRPr lang="fr-FR" altLang="fr-FR" sz="1050" b="1">
              <a:latin typeface="Open sans" charset="0"/>
              <a:ea typeface="ＭＳ Ｐゴシック" panose="020B0600070205080204" pitchFamily="34" charset="-128"/>
            </a:endParaRPr>
          </a:p>
          <a:p>
            <a:pPr algn="ctr">
              <a:defRPr/>
            </a:pPr>
            <a:endParaRPr lang="fr-FR" altLang="fr-FR" sz="1050" b="1">
              <a:latin typeface="Open sans" charset="0"/>
              <a:ea typeface="ＭＳ Ｐゴシック" panose="020B0600070205080204" pitchFamily="34" charset="-128"/>
            </a:endParaRPr>
          </a:p>
          <a:p>
            <a:pPr algn="ctr">
              <a:defRPr/>
            </a:pPr>
            <a:endParaRPr lang="fr-FR" altLang="fr-FR" sz="1050" b="1">
              <a:latin typeface="Open sans" charset="0"/>
              <a:ea typeface="ＭＳ Ｐゴシック" panose="020B0600070205080204" pitchFamily="34" charset="-128"/>
            </a:endParaRPr>
          </a:p>
          <a:p>
            <a:pPr algn="ctr">
              <a:defRPr/>
            </a:pPr>
            <a:endParaRPr lang="fr-FR" altLang="fr-FR" sz="1050" b="1">
              <a:latin typeface="Open sans" charset="0"/>
              <a:ea typeface="ＭＳ Ｐゴシック" panose="020B0600070205080204" pitchFamily="34" charset="-128"/>
            </a:endParaRPr>
          </a:p>
          <a:p>
            <a:pPr algn="ctr">
              <a:defRPr/>
            </a:pPr>
            <a:endParaRPr lang="fr-FR" altLang="fr-FR" sz="1050" b="1">
              <a:latin typeface="Open sans" charset="0"/>
              <a:ea typeface="ＭＳ Ｐゴシック" panose="020B0600070205080204" pitchFamily="34" charset="-128"/>
            </a:endParaRPr>
          </a:p>
          <a:p>
            <a:pPr algn="ctr">
              <a:defRPr/>
            </a:pPr>
            <a:r>
              <a:rPr lang="fr-FR" altLang="fr-FR" sz="1050" b="1">
                <a:latin typeface="Open sans" charset="0"/>
                <a:ea typeface="ＭＳ Ｐゴシック" panose="020B0600070205080204" pitchFamily="34" charset="-128"/>
              </a:rPr>
              <a:t>Etudes de</a:t>
            </a:r>
          </a:p>
          <a:p>
            <a:pPr algn="ctr">
              <a:defRPr/>
            </a:pPr>
            <a:r>
              <a:rPr lang="fr-FR" altLang="fr-FR" sz="1050" b="1">
                <a:latin typeface="Open sans" charset="0"/>
                <a:ea typeface="ＭＳ Ｐゴシック" panose="020B0600070205080204" pitchFamily="34" charset="-128"/>
              </a:rPr>
              <a:t>Santé</a:t>
            </a:r>
          </a:p>
          <a:p>
            <a:pPr algn="ctr">
              <a:defRPr/>
            </a:pPr>
            <a:endParaRPr lang="fr-FR" altLang="fr-FR" sz="900" b="1">
              <a:latin typeface="Open sans" charset="0"/>
              <a:ea typeface="ＭＳ Ｐゴシック" panose="020B0600070205080204" pitchFamily="34" charset="-128"/>
            </a:endParaRPr>
          </a:p>
          <a:p>
            <a:pPr algn="ctr" eaLnBrk="1" hangingPunct="1">
              <a:defRPr/>
            </a:pPr>
            <a:r>
              <a:rPr lang="fr-FR" altLang="fr-FR" sz="900" b="1">
                <a:latin typeface="Open sans" charset="0"/>
                <a:ea typeface="ＭＳ Ｐゴシック" panose="020B0600070205080204" pitchFamily="34" charset="-128"/>
              </a:rPr>
              <a:t>5 à 11 ans</a:t>
            </a:r>
          </a:p>
          <a:p>
            <a:pPr algn="ctr" eaLnBrk="1" hangingPunct="1">
              <a:defRPr/>
            </a:pPr>
            <a:endParaRPr lang="fr-FR" altLang="fr-FR" sz="900" b="1">
              <a:latin typeface="Open sans" charset="0"/>
              <a:ea typeface="ＭＳ Ｐゴシック" panose="020B0600070205080204" pitchFamily="34" charset="-128"/>
            </a:endParaRPr>
          </a:p>
          <a:p>
            <a:pPr algn="ctr" eaLnBrk="1" hangingPunct="1">
              <a:defRPr/>
            </a:pPr>
            <a:endParaRPr lang="fr-FR" altLang="fr-FR" sz="1050" b="1">
              <a:latin typeface="Open sans" charset="0"/>
              <a:ea typeface="ＭＳ Ｐゴシック" panose="020B0600070205080204" pitchFamily="34" charset="-128"/>
            </a:endParaRPr>
          </a:p>
          <a:p>
            <a:pPr algn="ctr" eaLnBrk="1" hangingPunct="1">
              <a:defRPr/>
            </a:pPr>
            <a:endParaRPr lang="fr-FR" altLang="fr-FR" sz="1050" b="1">
              <a:latin typeface="Open sans" charset="0"/>
              <a:ea typeface="ＭＳ Ｐゴシック" panose="020B0600070205080204" pitchFamily="34" charset="-128"/>
            </a:endParaRPr>
          </a:p>
          <a:p>
            <a:pPr algn="ctr" eaLnBrk="1" hangingPunct="1">
              <a:defRPr/>
            </a:pPr>
            <a:endParaRPr lang="fr-FR" altLang="fr-FR" sz="1050" b="1">
              <a:latin typeface="Open sans" charset="0"/>
              <a:ea typeface="ＭＳ Ｐゴシック" panose="020B0600070205080204" pitchFamily="34" charset="-128"/>
            </a:endParaRPr>
          </a:p>
          <a:p>
            <a:pPr algn="ctr" eaLnBrk="1" hangingPunct="1">
              <a:defRPr/>
            </a:pPr>
            <a:endParaRPr lang="fr-FR" altLang="fr-FR" sz="1050" b="1">
              <a:latin typeface="Open sans" charset="0"/>
              <a:ea typeface="ＭＳ Ｐゴシック" panose="020B0600070205080204" pitchFamily="34" charset="-128"/>
            </a:endParaRPr>
          </a:p>
          <a:p>
            <a:pPr algn="ctr" eaLnBrk="1" hangingPunct="1">
              <a:defRPr/>
            </a:pPr>
            <a:endParaRPr lang="fr-FR" altLang="fr-FR" sz="1050" b="1">
              <a:latin typeface="Open sans" charset="0"/>
              <a:ea typeface="ＭＳ Ｐゴシック" panose="020B0600070205080204" pitchFamily="34" charset="-128"/>
            </a:endParaRPr>
          </a:p>
          <a:p>
            <a:pPr algn="ctr" eaLnBrk="1" hangingPunct="1">
              <a:defRPr/>
            </a:pPr>
            <a:endParaRPr lang="fr-FR" altLang="fr-FR" sz="1050" b="1">
              <a:latin typeface="Open sans" charset="0"/>
              <a:ea typeface="ＭＳ Ｐゴシック" panose="020B0600070205080204" pitchFamily="34" charset="-128"/>
            </a:endParaRPr>
          </a:p>
          <a:p>
            <a:pPr algn="ctr" eaLnBrk="1" hangingPunct="1">
              <a:defRPr/>
            </a:pPr>
            <a:r>
              <a:rPr lang="fr-FR" altLang="fr-FR" sz="1050" b="1">
                <a:latin typeface="Open sans" charset="0"/>
                <a:ea typeface="ＭＳ Ｐゴシック" panose="020B0600070205080204" pitchFamily="34" charset="-128"/>
              </a:rPr>
              <a:t>Portail </a:t>
            </a:r>
          </a:p>
          <a:p>
            <a:pPr algn="ctr" eaLnBrk="1" hangingPunct="1">
              <a:defRPr/>
            </a:pPr>
            <a:r>
              <a:rPr lang="fr-FR" altLang="fr-FR" sz="1050" b="1">
                <a:latin typeface="Open sans" charset="0"/>
                <a:ea typeface="ＭＳ Ｐゴシック" panose="020B0600070205080204" pitchFamily="34" charset="-128"/>
              </a:rPr>
              <a:t>Santé</a:t>
            </a:r>
          </a:p>
          <a:p>
            <a:pPr algn="ctr" eaLnBrk="1" hangingPunct="1">
              <a:defRPr/>
            </a:pPr>
            <a:endParaRPr lang="fr-FR" altLang="fr-FR" sz="1050" b="1">
              <a:latin typeface="Open sans" charset="0"/>
              <a:ea typeface="ＭＳ Ｐゴシック" panose="020B0600070205080204" pitchFamily="34" charset="-128"/>
            </a:endParaRPr>
          </a:p>
          <a:p>
            <a:pPr algn="ctr" eaLnBrk="1" hangingPunct="1">
              <a:defRPr/>
            </a:pPr>
            <a:endParaRPr lang="fr-FR" altLang="fr-FR" sz="900" b="1">
              <a:solidFill>
                <a:srgbClr val="292929"/>
              </a:solidFill>
              <a:latin typeface="Open sans" charset="0"/>
              <a:ea typeface="ＭＳ Ｐゴシック" panose="020B0600070205080204" pitchFamily="34" charset="-128"/>
            </a:endParaRPr>
          </a:p>
          <a:p>
            <a:pPr algn="ctr" eaLnBrk="1" hangingPunct="1">
              <a:defRPr/>
            </a:pPr>
            <a:endParaRPr lang="fr-FR" altLang="fr-FR" sz="900" b="1">
              <a:solidFill>
                <a:srgbClr val="292929"/>
              </a:solidFill>
              <a:latin typeface="Open sans" charset="0"/>
              <a:ea typeface="ＭＳ Ｐゴシック" panose="020B0600070205080204" pitchFamily="34" charset="-128"/>
            </a:endParaRPr>
          </a:p>
        </p:txBody>
      </p:sp>
      <p:cxnSp>
        <p:nvCxnSpPr>
          <p:cNvPr id="32" name="Connecteur droit avec flèche 31">
            <a:extLst>
              <a:ext uri="{FF2B5EF4-FFF2-40B4-BE49-F238E27FC236}">
                <a16:creationId xmlns:a16="http://schemas.microsoft.com/office/drawing/2014/main" id="{D1248080-9342-4C46-80A9-502DC2488405}"/>
              </a:ext>
            </a:extLst>
          </p:cNvPr>
          <p:cNvCxnSpPr>
            <a:cxnSpLocks/>
          </p:cNvCxnSpPr>
          <p:nvPr/>
        </p:nvCxnSpPr>
        <p:spPr>
          <a:xfrm flipH="1" flipV="1">
            <a:off x="2340769" y="3756422"/>
            <a:ext cx="247650" cy="152400"/>
          </a:xfrm>
          <a:prstGeom prst="straightConnector1">
            <a:avLst/>
          </a:prstGeom>
          <a:ln>
            <a:solidFill>
              <a:srgbClr val="0060A8"/>
            </a:solidFill>
            <a:tailEnd type="arrow"/>
          </a:ln>
        </p:spPr>
        <p:style>
          <a:lnRef idx="2">
            <a:schemeClr val="accent1"/>
          </a:lnRef>
          <a:fillRef idx="0">
            <a:schemeClr val="accent1"/>
          </a:fillRef>
          <a:effectRef idx="1">
            <a:schemeClr val="accent1"/>
          </a:effectRef>
          <a:fontRef idx="minor">
            <a:schemeClr val="tx1"/>
          </a:fontRef>
        </p:style>
      </p:cxnSp>
      <p:cxnSp>
        <p:nvCxnSpPr>
          <p:cNvPr id="29" name="Connecteur droit avec flèche 31">
            <a:extLst>
              <a:ext uri="{FF2B5EF4-FFF2-40B4-BE49-F238E27FC236}">
                <a16:creationId xmlns:a16="http://schemas.microsoft.com/office/drawing/2014/main" id="{4CC41007-5C20-7D45-8CBE-00F4B1798AB0}"/>
              </a:ext>
            </a:extLst>
          </p:cNvPr>
          <p:cNvCxnSpPr/>
          <p:nvPr/>
        </p:nvCxnSpPr>
        <p:spPr>
          <a:xfrm flipV="1">
            <a:off x="2382441" y="4055269"/>
            <a:ext cx="205978" cy="89297"/>
          </a:xfrm>
          <a:prstGeom prst="straightConnector1">
            <a:avLst/>
          </a:prstGeom>
          <a:ln>
            <a:solidFill>
              <a:srgbClr val="0060A8"/>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64342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7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nodeType="withEffect">
                                  <p:stCondLst>
                                    <p:cond delay="0"/>
                                  </p:stCondLst>
                                  <p:childTnLst>
                                    <p:set>
                                      <p:cBhvr>
                                        <p:cTn id="13" dur="1" fill="hold">
                                          <p:stCondLst>
                                            <p:cond delay="0"/>
                                          </p:stCondLst>
                                        </p:cTn>
                                        <p:tgtEl>
                                          <p:spTgt spid="2052"/>
                                        </p:tgtEl>
                                        <p:attrNameLst>
                                          <p:attrName>style.visibility</p:attrName>
                                        </p:attrNameLst>
                                      </p:cBhvr>
                                      <p:to>
                                        <p:strVal val="visible"/>
                                      </p:to>
                                    </p:set>
                                    <p:animEffect transition="in" filter="fade">
                                      <p:cBhvr>
                                        <p:cTn id="14" dur="500"/>
                                        <p:tgtEl>
                                          <p:spTgt spid="2052"/>
                                        </p:tgtEl>
                                      </p:cBhvr>
                                    </p:animEffect>
                                  </p:childTnLst>
                                </p:cTn>
                              </p:par>
                              <p:par>
                                <p:cTn id="15" presetID="10" presetClass="entr" presetSubtype="0" fill="hold" nodeType="withEffect">
                                  <p:stCondLst>
                                    <p:cond delay="0"/>
                                  </p:stCondLst>
                                  <p:childTnLst>
                                    <p:set>
                                      <p:cBhvr>
                                        <p:cTn id="16" dur="1" fill="hold">
                                          <p:stCondLst>
                                            <p:cond delay="0"/>
                                          </p:stCondLst>
                                        </p:cTn>
                                        <p:tgtEl>
                                          <p:spTgt spid="2055"/>
                                        </p:tgtEl>
                                        <p:attrNameLst>
                                          <p:attrName>style.visibility</p:attrName>
                                        </p:attrNameLst>
                                      </p:cBhvr>
                                      <p:to>
                                        <p:strVal val="visible"/>
                                      </p:to>
                                    </p:set>
                                    <p:animEffect transition="in" filter="fade">
                                      <p:cBhvr>
                                        <p:cTn id="17" dur="500"/>
                                        <p:tgtEl>
                                          <p:spTgt spid="205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2057"/>
                                        </p:tgtEl>
                                        <p:attrNameLst>
                                          <p:attrName>style.visibility</p:attrName>
                                        </p:attrNameLst>
                                      </p:cBhvr>
                                      <p:to>
                                        <p:strVal val="visible"/>
                                      </p:to>
                                    </p:set>
                                    <p:animEffect transition="in" filter="fade">
                                      <p:cBhvr>
                                        <p:cTn id="22" dur="500"/>
                                        <p:tgtEl>
                                          <p:spTgt spid="2057"/>
                                        </p:tgtEl>
                                      </p:cBhvr>
                                    </p:animEffect>
                                  </p:childTnLst>
                                </p:cTn>
                              </p:par>
                              <p:par>
                                <p:cTn id="23" presetID="10" presetClass="entr" presetSubtype="0" fill="hold" nodeType="withEffect">
                                  <p:stCondLst>
                                    <p:cond delay="0"/>
                                  </p:stCondLst>
                                  <p:childTnLst>
                                    <p:set>
                                      <p:cBhvr>
                                        <p:cTn id="24" dur="1" fill="hold">
                                          <p:stCondLst>
                                            <p:cond delay="0"/>
                                          </p:stCondLst>
                                        </p:cTn>
                                        <p:tgtEl>
                                          <p:spTgt spid="2059"/>
                                        </p:tgtEl>
                                        <p:attrNameLst>
                                          <p:attrName>style.visibility</p:attrName>
                                        </p:attrNameLst>
                                      </p:cBhvr>
                                      <p:to>
                                        <p:strVal val="visible"/>
                                      </p:to>
                                    </p:set>
                                    <p:animEffect transition="in" filter="fade">
                                      <p:cBhvr>
                                        <p:cTn id="25" dur="500"/>
                                        <p:tgtEl>
                                          <p:spTgt spid="2059"/>
                                        </p:tgtEl>
                                      </p:cBhvr>
                                    </p:animEffect>
                                  </p:childTnLst>
                                </p:cTn>
                              </p:par>
                              <p:par>
                                <p:cTn id="26" presetID="10" presetClass="entr" presetSubtype="0" fill="hold" nodeType="withEffect">
                                  <p:stCondLst>
                                    <p:cond delay="0"/>
                                  </p:stCondLst>
                                  <p:childTnLst>
                                    <p:set>
                                      <p:cBhvr>
                                        <p:cTn id="27" dur="1" fill="hold">
                                          <p:stCondLst>
                                            <p:cond delay="0"/>
                                          </p:stCondLst>
                                        </p:cTn>
                                        <p:tgtEl>
                                          <p:spTgt spid="2062"/>
                                        </p:tgtEl>
                                        <p:attrNameLst>
                                          <p:attrName>style.visibility</p:attrName>
                                        </p:attrNameLst>
                                      </p:cBhvr>
                                      <p:to>
                                        <p:strVal val="visible"/>
                                      </p:to>
                                    </p:set>
                                    <p:animEffect transition="in" filter="fade">
                                      <p:cBhvr>
                                        <p:cTn id="28" dur="500"/>
                                        <p:tgtEl>
                                          <p:spTgt spid="2062"/>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nodeType="clickEffect">
                                  <p:stCondLst>
                                    <p:cond delay="0"/>
                                  </p:stCondLst>
                                  <p:childTnLst>
                                    <p:set>
                                      <p:cBhvr>
                                        <p:cTn id="32" dur="1" fill="hold">
                                          <p:stCondLst>
                                            <p:cond delay="0"/>
                                          </p:stCondLst>
                                        </p:cTn>
                                        <p:tgtEl>
                                          <p:spTgt spid="2066"/>
                                        </p:tgtEl>
                                        <p:attrNameLst>
                                          <p:attrName>style.visibility</p:attrName>
                                        </p:attrNameLst>
                                      </p:cBhvr>
                                      <p:to>
                                        <p:strVal val="visible"/>
                                      </p:to>
                                    </p:set>
                                    <p:animEffect transition="in" filter="fade">
                                      <p:cBhvr>
                                        <p:cTn id="33" dur="500"/>
                                        <p:tgtEl>
                                          <p:spTgt spid="2066"/>
                                        </p:tgtEl>
                                      </p:cBhvr>
                                    </p:animEffect>
                                  </p:childTnLst>
                                </p:cTn>
                              </p:par>
                              <p:par>
                                <p:cTn id="34" presetID="10" presetClass="entr" presetSubtype="0" fill="hold" nodeType="withEffect">
                                  <p:stCondLst>
                                    <p:cond delay="0"/>
                                  </p:stCondLst>
                                  <p:childTnLst>
                                    <p:set>
                                      <p:cBhvr>
                                        <p:cTn id="35" dur="1" fill="hold">
                                          <p:stCondLst>
                                            <p:cond delay="0"/>
                                          </p:stCondLst>
                                        </p:cTn>
                                        <p:tgtEl>
                                          <p:spTgt spid="2072"/>
                                        </p:tgtEl>
                                        <p:attrNameLst>
                                          <p:attrName>style.visibility</p:attrName>
                                        </p:attrNameLst>
                                      </p:cBhvr>
                                      <p:to>
                                        <p:strVal val="visible"/>
                                      </p:to>
                                    </p:set>
                                    <p:animEffect transition="in" filter="fade">
                                      <p:cBhvr>
                                        <p:cTn id="36" dur="500"/>
                                        <p:tgtEl>
                                          <p:spTgt spid="2072"/>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0" presetClass="entr" presetSubtype="0" fill="hold" nodeType="click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10" presetClass="entr" presetSubtype="0" fill="hold" nodeType="click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86695" y="900000"/>
            <a:ext cx="8297303" cy="562500"/>
          </a:xfrm>
        </p:spPr>
        <p:txBody>
          <a:bodyPr/>
          <a:lstStyle/>
          <a:p>
            <a:r>
              <a:rPr lang="fr-FR" sz="2200" dirty="0"/>
              <a:t>La fiche avenir renseignée par le lycée </a:t>
            </a:r>
          </a:p>
        </p:txBody>
      </p:sp>
      <p:sp>
        <p:nvSpPr>
          <p:cNvPr id="3" name="Espace réservé du contenu 2"/>
          <p:cNvSpPr>
            <a:spLocks noGrp="1"/>
          </p:cNvSpPr>
          <p:nvPr>
            <p:ph sz="quarter" idx="4294967295"/>
          </p:nvPr>
        </p:nvSpPr>
        <p:spPr>
          <a:xfrm>
            <a:off x="486696" y="1410990"/>
            <a:ext cx="8256021" cy="3321000"/>
          </a:xfrm>
        </p:spPr>
        <p:txBody>
          <a:bodyPr/>
          <a:lstStyle/>
          <a:p>
            <a:pPr marL="285750" lvl="0" indent="-285750" algn="just" defTabSz="457200">
              <a:spcBef>
                <a:spcPct val="20000"/>
              </a:spcBef>
              <a:spcAft>
                <a:spcPts val="0"/>
              </a:spcAft>
              <a:buClr>
                <a:srgbClr val="FF0000"/>
              </a:buClr>
              <a:buSzPct val="100000"/>
              <a:buFont typeface="Wingdings" panose="05000000000000000000" pitchFamily="2" charset="2"/>
              <a:buChar char="q"/>
              <a:defRPr/>
            </a:pPr>
            <a:r>
              <a:rPr lang="fr-FR" sz="1400" dirty="0">
                <a:solidFill>
                  <a:schemeClr val="tx1"/>
                </a:solidFill>
              </a:rPr>
              <a:t>Le 2ème conseil de classe examine les vœux de chaque lycéen avec </a:t>
            </a:r>
            <a:r>
              <a:rPr lang="fr-FR" sz="1400" b="1" dirty="0"/>
              <a:t>bienveillance et confiance</a:t>
            </a:r>
            <a:r>
              <a:rPr lang="fr-FR" sz="1400" b="1" dirty="0">
                <a:solidFill>
                  <a:schemeClr val="tx1"/>
                </a:solidFill>
              </a:rPr>
              <a:t> </a:t>
            </a:r>
            <a:r>
              <a:rPr lang="fr-FR" sz="1400" dirty="0">
                <a:solidFill>
                  <a:schemeClr val="tx1"/>
                </a:solidFill>
              </a:rPr>
              <a:t>dans le potentiel de chacun. </a:t>
            </a:r>
          </a:p>
          <a:p>
            <a:pPr marL="285750" lvl="0" indent="-285750" defTabSz="457200">
              <a:spcBef>
                <a:spcPct val="20000"/>
              </a:spcBef>
              <a:spcAft>
                <a:spcPts val="0"/>
              </a:spcAft>
              <a:buClr>
                <a:srgbClr val="FF0000"/>
              </a:buClr>
              <a:buSzPct val="100000"/>
              <a:buFont typeface="Wingdings" panose="05000000000000000000" pitchFamily="2" charset="2"/>
              <a:buChar char="q"/>
              <a:defRPr/>
            </a:pPr>
            <a:endParaRPr lang="fr-FR" sz="1400" dirty="0">
              <a:solidFill>
                <a:srgbClr val="3D566E"/>
              </a:solidFill>
            </a:endParaRPr>
          </a:p>
          <a:p>
            <a:pPr marL="285750" lvl="0" indent="-285750" defTabSz="457200">
              <a:spcBef>
                <a:spcPct val="20000"/>
              </a:spcBef>
              <a:spcAft>
                <a:spcPts val="0"/>
              </a:spcAft>
              <a:buClr>
                <a:srgbClr val="FF0000"/>
              </a:buClr>
              <a:buSzPct val="100000"/>
              <a:buFont typeface="Wingdings" panose="05000000000000000000" pitchFamily="2" charset="2"/>
              <a:buChar char="q"/>
              <a:defRPr/>
            </a:pPr>
            <a:r>
              <a:rPr lang="fr-FR" sz="1400" dirty="0">
                <a:solidFill>
                  <a:srgbClr val="3D566E"/>
                </a:solidFill>
              </a:rPr>
              <a:t> </a:t>
            </a:r>
            <a:r>
              <a:rPr lang="fr-FR" sz="1400" dirty="0">
                <a:solidFill>
                  <a:schemeClr val="tx1"/>
                </a:solidFill>
              </a:rPr>
              <a:t>Pour chaque lycéen, une </a:t>
            </a:r>
            <a:r>
              <a:rPr lang="fr-FR" sz="1400" b="1" dirty="0">
                <a:solidFill>
                  <a:schemeClr val="bg1"/>
                </a:solidFill>
                <a:highlight>
                  <a:srgbClr val="0000FF"/>
                </a:highlight>
              </a:rPr>
              <a:t>fiche Avenir</a:t>
            </a:r>
            <a:r>
              <a:rPr lang="fr-FR" sz="1400" dirty="0">
                <a:solidFill>
                  <a:schemeClr val="tx1"/>
                </a:solidFill>
              </a:rPr>
              <a:t> est renseignée par le lycée et versée au dossier de l’élève : </a:t>
            </a:r>
          </a:p>
          <a:p>
            <a:pPr marL="742950" lvl="1" indent="-285750" defTabSz="457200">
              <a:spcBef>
                <a:spcPct val="20000"/>
              </a:spcBef>
              <a:spcAft>
                <a:spcPts val="0"/>
              </a:spcAft>
              <a:buClr>
                <a:srgbClr val="FF0000"/>
              </a:buClr>
              <a:buFont typeface="Wingdings" panose="05000000000000000000" pitchFamily="2" charset="2"/>
              <a:buChar char="§"/>
              <a:defRPr/>
            </a:pPr>
            <a:r>
              <a:rPr lang="fr-FR" sz="1400" dirty="0">
                <a:solidFill>
                  <a:schemeClr val="tx1"/>
                </a:solidFill>
              </a:rPr>
              <a:t>l’appréciation spécifique des professeurs par discipline, lorsqu’elle est distincte de l’appréciation portée pour chaque trimestre</a:t>
            </a:r>
          </a:p>
          <a:p>
            <a:pPr marL="742950" lvl="1" indent="-285750" defTabSz="457200">
              <a:spcBef>
                <a:spcPct val="20000"/>
              </a:spcBef>
              <a:spcAft>
                <a:spcPts val="0"/>
              </a:spcAft>
              <a:buClr>
                <a:srgbClr val="FF0000"/>
              </a:buClr>
              <a:buFont typeface="Wingdings" panose="05000000000000000000" pitchFamily="2" charset="2"/>
              <a:buChar char="§"/>
              <a:defRPr/>
            </a:pPr>
            <a:r>
              <a:rPr lang="fr-FR" sz="1400" dirty="0">
                <a:solidFill>
                  <a:schemeClr val="tx1"/>
                </a:solidFill>
              </a:rPr>
              <a:t>les appréciations du professeur principal sur des compétences transversales</a:t>
            </a:r>
          </a:p>
          <a:p>
            <a:pPr marL="742950" lvl="1" indent="-285750" defTabSz="457200">
              <a:spcBef>
                <a:spcPct val="20000"/>
              </a:spcBef>
              <a:spcAft>
                <a:spcPts val="0"/>
              </a:spcAft>
              <a:buClr>
                <a:srgbClr val="FF0000"/>
              </a:buClr>
              <a:buFont typeface="Wingdings" panose="05000000000000000000" pitchFamily="2" charset="2"/>
              <a:buChar char="§"/>
              <a:defRPr/>
            </a:pPr>
            <a:r>
              <a:rPr lang="fr-FR" sz="1400" dirty="0">
                <a:solidFill>
                  <a:schemeClr val="tx1"/>
                </a:solidFill>
              </a:rPr>
              <a:t>l’avis du chef d’établissement sur la capacité à réussir, pour chaque vœu</a:t>
            </a:r>
          </a:p>
          <a:p>
            <a:pPr marL="285750" lvl="0" indent="-285750" defTabSz="457200">
              <a:spcBef>
                <a:spcPct val="20000"/>
              </a:spcBef>
              <a:spcAft>
                <a:spcPts val="0"/>
              </a:spcAft>
              <a:buClr>
                <a:srgbClr val="FF0000"/>
              </a:buClr>
              <a:buSzPct val="100000"/>
              <a:buFont typeface="Wingdings" panose="05000000000000000000" pitchFamily="2" charset="2"/>
              <a:buChar char="q"/>
              <a:defRPr/>
            </a:pPr>
            <a:endParaRPr lang="fr-FR" sz="1400" dirty="0">
              <a:solidFill>
                <a:schemeClr val="tx1"/>
              </a:solidFill>
            </a:endParaRPr>
          </a:p>
          <a:p>
            <a:pPr marL="285750" lvl="0" indent="-285750" defTabSz="457200">
              <a:spcBef>
                <a:spcPct val="20000"/>
              </a:spcBef>
              <a:spcAft>
                <a:spcPts val="0"/>
              </a:spcAft>
              <a:buClr>
                <a:srgbClr val="FF0000"/>
              </a:buClr>
              <a:buSzPct val="100000"/>
              <a:buFont typeface="Wingdings" panose="05000000000000000000" pitchFamily="2" charset="2"/>
              <a:buChar char="q"/>
              <a:defRPr/>
            </a:pPr>
            <a:r>
              <a:rPr lang="fr-FR" sz="1400" dirty="0">
                <a:solidFill>
                  <a:schemeClr val="tx1"/>
                </a:solidFill>
              </a:rPr>
              <a:t>La fiche Avenir est </a:t>
            </a:r>
            <a:r>
              <a:rPr lang="fr-FR" sz="1400" b="1" dirty="0">
                <a:solidFill>
                  <a:schemeClr val="tx1"/>
                </a:solidFill>
              </a:rPr>
              <a:t>consultable par le lycéen </a:t>
            </a:r>
            <a:r>
              <a:rPr lang="fr-FR" sz="1400" dirty="0">
                <a:solidFill>
                  <a:schemeClr val="tx1"/>
                </a:solidFill>
              </a:rPr>
              <a:t>dans son dossier</a:t>
            </a:r>
            <a:r>
              <a:rPr lang="fr-FR" sz="1400" dirty="0"/>
              <a:t> </a:t>
            </a:r>
            <a:r>
              <a:rPr lang="fr-FR" sz="1400" b="1" dirty="0"/>
              <a:t>à partir du 2 juin 2026</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b="1" dirty="0"/>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2200" b="1" dirty="0">
              <a:solidFill>
                <a:srgbClr val="3D566E"/>
              </a:solidFill>
              <a:latin typeface="Calibri"/>
            </a:endParaRPr>
          </a:p>
          <a:p>
            <a:pPr lvl="0" defTabSz="457200">
              <a:spcBef>
                <a:spcPct val="20000"/>
              </a:spcBef>
              <a:spcAft>
                <a:spcPts val="0"/>
              </a:spcAft>
              <a:buClr>
                <a:srgbClr val="FF0000"/>
              </a:buClr>
              <a:buSzPct val="100000"/>
              <a:defRPr/>
            </a:pPr>
            <a:r>
              <a:rPr lang="fr-FR" sz="5600" dirty="0">
                <a:solidFill>
                  <a:srgbClr val="3D566E"/>
                </a:solidFill>
                <a:latin typeface="Calibri"/>
              </a:rPr>
              <a:t>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20</a:t>
            </a:fld>
            <a:endParaRPr lang="fr-FR" dirty="0"/>
          </a:p>
        </p:txBody>
      </p:sp>
      <p:sp>
        <p:nvSpPr>
          <p:cNvPr id="7" name="Rectangle à coins arrondis 6"/>
          <p:cNvSpPr/>
          <p:nvPr/>
        </p:nvSpPr>
        <p:spPr>
          <a:xfrm>
            <a:off x="3447393" y="86105"/>
            <a:ext cx="5317664"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25932883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PlaceHolder 1"/>
          <p:cNvSpPr>
            <a:spLocks noGrp="1"/>
          </p:cNvSpPr>
          <p:nvPr>
            <p:ph type="sldNum" idx="116"/>
          </p:nvPr>
        </p:nvSpPr>
        <p:spPr>
          <a:xfrm>
            <a:off x="7596360" y="4783680"/>
            <a:ext cx="1078560" cy="35856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ea typeface="Segoe UI"/>
              </a:defRPr>
            </a:lvl1pPr>
          </a:lstStyle>
          <a:p>
            <a:pPr indent="0" algn="r" defTabSz="914400">
              <a:lnSpc>
                <a:spcPct val="100000"/>
              </a:lnSpc>
              <a:buNone/>
              <a:tabLst>
                <a:tab pos="0" algn="l"/>
              </a:tabLst>
            </a:pPr>
            <a:fld id="{A00DBE82-4D9F-4F44-BEBD-35D0463D0280}" type="slidenum">
              <a:rPr lang="fr-FR" sz="1400" b="0" u="none" strike="noStrike">
                <a:solidFill>
                  <a:srgbClr val="FF0000"/>
                </a:solidFill>
                <a:uFillTx/>
                <a:latin typeface="Arial"/>
                <a:ea typeface="Segoe UI"/>
              </a:rPr>
              <a:t>21</a:t>
            </a:fld>
            <a:endParaRPr lang="fr-FR" sz="1400" b="0" u="none" strike="noStrike">
              <a:solidFill>
                <a:srgbClr val="000000"/>
              </a:solidFill>
              <a:uFillTx/>
              <a:latin typeface="Times New Roman"/>
            </a:endParaRPr>
          </a:p>
        </p:txBody>
      </p:sp>
      <p:sp>
        <p:nvSpPr>
          <p:cNvPr id="280" name="ZoneTexte 1"/>
          <p:cNvSpPr/>
          <p:nvPr/>
        </p:nvSpPr>
        <p:spPr>
          <a:xfrm>
            <a:off x="4481640" y="2400120"/>
            <a:ext cx="179640" cy="426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tabLst>
                <a:tab pos="0" algn="l"/>
              </a:tabLst>
            </a:pPr>
            <a:endParaRPr lang="fr-FR" sz="1800" b="0" u="none" strike="noStrike">
              <a:solidFill>
                <a:schemeClr val="dk1"/>
              </a:solidFill>
              <a:uFillTx/>
              <a:latin typeface="Arial"/>
              <a:ea typeface="Microsoft YaHei"/>
            </a:endParaRPr>
          </a:p>
        </p:txBody>
      </p:sp>
      <p:sp>
        <p:nvSpPr>
          <p:cNvPr id="281" name="ZoneTexte 2"/>
          <p:cNvSpPr/>
          <p:nvPr/>
        </p:nvSpPr>
        <p:spPr>
          <a:xfrm>
            <a:off x="4481640" y="2400120"/>
            <a:ext cx="179640" cy="426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tabLst>
                <a:tab pos="0" algn="l"/>
              </a:tabLst>
            </a:pPr>
            <a:endParaRPr lang="fr-FR" sz="1800" b="0" u="none" strike="noStrike">
              <a:solidFill>
                <a:schemeClr val="dk1"/>
              </a:solidFill>
              <a:uFillTx/>
              <a:latin typeface="Arial"/>
              <a:ea typeface="Microsoft YaHei"/>
            </a:endParaRPr>
          </a:p>
        </p:txBody>
      </p:sp>
      <p:sp>
        <p:nvSpPr>
          <p:cNvPr id="282" name="ZoneTexte 3"/>
          <p:cNvSpPr/>
          <p:nvPr/>
        </p:nvSpPr>
        <p:spPr>
          <a:xfrm>
            <a:off x="4481640" y="2400120"/>
            <a:ext cx="179640" cy="426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tabLst>
                <a:tab pos="0" algn="l"/>
              </a:tabLst>
            </a:pPr>
            <a:endParaRPr lang="fr-FR" sz="1800" b="0" u="none" strike="noStrike">
              <a:solidFill>
                <a:schemeClr val="dk1"/>
              </a:solidFill>
              <a:uFillTx/>
              <a:latin typeface="Arial"/>
              <a:ea typeface="Microsoft YaHei"/>
            </a:endParaRPr>
          </a:p>
        </p:txBody>
      </p:sp>
      <p:sp>
        <p:nvSpPr>
          <p:cNvPr id="283" name="ZoneTexte 4"/>
          <p:cNvSpPr/>
          <p:nvPr/>
        </p:nvSpPr>
        <p:spPr>
          <a:xfrm>
            <a:off x="4481640" y="2400120"/>
            <a:ext cx="179640" cy="426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tabLst>
                <a:tab pos="0" algn="l"/>
              </a:tabLst>
            </a:pPr>
            <a:endParaRPr lang="fr-FR" sz="1800" b="0" u="none" strike="noStrike">
              <a:solidFill>
                <a:schemeClr val="dk1"/>
              </a:solidFill>
              <a:uFillTx/>
              <a:latin typeface="Arial"/>
              <a:ea typeface="Microsoft YaHei"/>
            </a:endParaRPr>
          </a:p>
        </p:txBody>
      </p:sp>
      <p:pic>
        <p:nvPicPr>
          <p:cNvPr id="284" name="Image 5"/>
          <p:cNvPicPr/>
          <p:nvPr/>
        </p:nvPicPr>
        <p:blipFill>
          <a:blip r:embed="rId3"/>
          <a:stretch/>
        </p:blipFill>
        <p:spPr>
          <a:xfrm>
            <a:off x="0" y="588240"/>
            <a:ext cx="9096480" cy="4476960"/>
          </a:xfrm>
          <a:prstGeom prst="rect">
            <a:avLst/>
          </a:prstGeom>
          <a:ln w="0">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3400" y="1066268"/>
            <a:ext cx="8249318" cy="720000"/>
          </a:xfrm>
        </p:spPr>
        <p:txBody>
          <a:bodyPr/>
          <a:lstStyle/>
          <a:p>
            <a:r>
              <a:rPr lang="fr-FR" sz="2200" dirty="0"/>
              <a:t>La rubrique « autres projets »</a:t>
            </a:r>
          </a:p>
        </p:txBody>
      </p:sp>
      <p:sp>
        <p:nvSpPr>
          <p:cNvPr id="3" name="Espace réservé du contenu 2"/>
          <p:cNvSpPr>
            <a:spLocks noGrp="1"/>
          </p:cNvSpPr>
          <p:nvPr>
            <p:ph sz="quarter" idx="4294967295"/>
          </p:nvPr>
        </p:nvSpPr>
        <p:spPr>
          <a:xfrm>
            <a:off x="392152" y="1723140"/>
            <a:ext cx="8231656" cy="3240360"/>
          </a:xfrm>
        </p:spPr>
        <p:txBody>
          <a:bodyPr/>
          <a:lstStyle/>
          <a:p>
            <a:pPr>
              <a:defRPr/>
            </a:pPr>
            <a:r>
              <a:rPr lang="fr-FR" sz="1600" b="1" dirty="0"/>
              <a:t>Rubrique obligatoire dans laquelle le candidat indique </a:t>
            </a:r>
            <a:r>
              <a:rPr lang="fr-FR" sz="1600" b="1" dirty="0">
                <a:solidFill>
                  <a:schemeClr val="bg1"/>
                </a:solidFill>
                <a:highlight>
                  <a:srgbClr val="0000FF"/>
                </a:highlight>
              </a:rPr>
              <a:t>s’il souhaite candidater dans des formations hors Parcoursup</a:t>
            </a:r>
            <a:r>
              <a:rPr lang="fr-FR" sz="1600" dirty="0">
                <a:highlight>
                  <a:srgbClr val="0000FF"/>
                </a:highlight>
              </a:rPr>
              <a:t> </a:t>
            </a:r>
            <a:r>
              <a:rPr lang="fr-FR" sz="1600" b="1" dirty="0">
                <a:solidFill>
                  <a:schemeClr val="bg1"/>
                </a:solidFill>
                <a:highlight>
                  <a:srgbClr val="0000FF"/>
                </a:highlight>
              </a:rPr>
              <a:t>ou s’il a des projets professionnels ou personnels, en dehors de la plateforme.</a:t>
            </a:r>
          </a:p>
          <a:p>
            <a:pPr algn="just">
              <a:buFontTx/>
              <a:buChar char="-"/>
              <a:defRPr/>
            </a:pPr>
            <a:endParaRPr lang="fr-FR" sz="1100" b="1"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22</a:t>
            </a:fld>
            <a:endParaRPr lang="fr-FR" dirty="0"/>
          </a:p>
        </p:txBody>
      </p:sp>
      <p:sp>
        <p:nvSpPr>
          <p:cNvPr id="7" name="Rectangle à coins arrondis 6"/>
          <p:cNvSpPr/>
          <p:nvPr/>
        </p:nvSpPr>
        <p:spPr>
          <a:xfrm>
            <a:off x="551937" y="2595987"/>
            <a:ext cx="8166613" cy="1185615"/>
          </a:xfrm>
          <a:prstGeom prst="roundRect">
            <a:avLst/>
          </a:prstGeom>
          <a:solidFill>
            <a:srgbClr val="FF9575"/>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b="1" dirty="0">
                <a:solidFill>
                  <a:srgbClr val="000091"/>
                </a:solidFill>
              </a:rPr>
              <a:t>À noter</a:t>
            </a:r>
          </a:p>
          <a:p>
            <a:r>
              <a:rPr lang="fr-FR" sz="1400" dirty="0">
                <a:solidFill>
                  <a:srgbClr val="000091"/>
                </a:solidFill>
              </a:rPr>
              <a:t>Ces informations sont confidentielles et ne sont pas transmises aux formations. Elles permettent simplement de mieux suivre les candidats durant la procédure et de mieux analyser leurs motivations et besoins.</a:t>
            </a:r>
          </a:p>
        </p:txBody>
      </p:sp>
      <p:sp>
        <p:nvSpPr>
          <p:cNvPr id="8" name="Rectangle à coins arrondis 7"/>
          <p:cNvSpPr/>
          <p:nvPr/>
        </p:nvSpPr>
        <p:spPr>
          <a:xfrm>
            <a:off x="4092677" y="86105"/>
            <a:ext cx="467237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Finaliser son dossier et confirmer ses vœux jusqu’au 1er avril 2026 inclus</a:t>
            </a:r>
          </a:p>
        </p:txBody>
      </p:sp>
    </p:spTree>
    <p:extLst>
      <p:ext uri="{BB962C8B-B14F-4D97-AF65-F5344CB8AC3E}">
        <p14:creationId xmlns:p14="http://schemas.microsoft.com/office/powerpoint/2010/main" val="9098293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PlaceHolder 1"/>
          <p:cNvSpPr>
            <a:spLocks noGrp="1"/>
          </p:cNvSpPr>
          <p:nvPr>
            <p:ph type="sldNum" idx="118"/>
          </p:nvPr>
        </p:nvSpPr>
        <p:spPr>
          <a:xfrm>
            <a:off x="7596360" y="4783680"/>
            <a:ext cx="1078560" cy="35856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ea typeface="Segoe UI"/>
              </a:defRPr>
            </a:lvl1pPr>
          </a:lstStyle>
          <a:p>
            <a:pPr indent="0" algn="r" defTabSz="914400">
              <a:lnSpc>
                <a:spcPct val="100000"/>
              </a:lnSpc>
              <a:buNone/>
              <a:tabLst>
                <a:tab pos="0" algn="l"/>
              </a:tabLst>
            </a:pPr>
            <a:fld id="{E261E396-A65C-4104-AB22-7BDC0E281EE5}" type="slidenum">
              <a:rPr lang="fr-FR" sz="1400" b="0" u="none" strike="noStrike">
                <a:solidFill>
                  <a:srgbClr val="FF0000"/>
                </a:solidFill>
                <a:uFillTx/>
                <a:latin typeface="Arial"/>
                <a:ea typeface="Segoe UI"/>
              </a:rPr>
              <a:t>23</a:t>
            </a:fld>
            <a:endParaRPr lang="fr-FR" sz="1400" b="0" u="none" strike="noStrike">
              <a:solidFill>
                <a:srgbClr val="000000"/>
              </a:solidFill>
              <a:uFillTx/>
              <a:latin typeface="Times New Roman"/>
            </a:endParaRPr>
          </a:p>
        </p:txBody>
      </p:sp>
      <p:pic>
        <p:nvPicPr>
          <p:cNvPr id="288" name="Image 1"/>
          <p:cNvPicPr/>
          <p:nvPr/>
        </p:nvPicPr>
        <p:blipFill>
          <a:blip r:embed="rId3"/>
          <a:stretch/>
        </p:blipFill>
        <p:spPr>
          <a:xfrm>
            <a:off x="43920" y="776160"/>
            <a:ext cx="9142560" cy="3930120"/>
          </a:xfrm>
          <a:prstGeom prst="rect">
            <a:avLst/>
          </a:prstGeom>
          <a:ln w="0">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PlaceHolder 1"/>
          <p:cNvSpPr>
            <a:spLocks noGrp="1"/>
          </p:cNvSpPr>
          <p:nvPr>
            <p:ph type="title"/>
          </p:nvPr>
        </p:nvSpPr>
        <p:spPr>
          <a:xfrm>
            <a:off x="457200" y="900000"/>
            <a:ext cx="8325720" cy="718920"/>
          </a:xfrm>
          <a:prstGeom prst="rect">
            <a:avLst/>
          </a:prstGeom>
          <a:noFill/>
          <a:ln w="0">
            <a:noFill/>
          </a:ln>
        </p:spPr>
        <p:txBody>
          <a:bodyPr lIns="0" tIns="0" rIns="0" bIns="0" anchor="t">
            <a:noAutofit/>
          </a:bodyPr>
          <a:lstStyle/>
          <a:p>
            <a:pPr indent="0" defTabSz="914400">
              <a:lnSpc>
                <a:spcPct val="90000"/>
              </a:lnSpc>
              <a:buNone/>
              <a:tabLst>
                <a:tab pos="0" algn="l"/>
              </a:tabLst>
            </a:pPr>
            <a:r>
              <a:rPr lang="fr-FR" sz="2200" b="1" u="none" strike="noStrike">
                <a:solidFill>
                  <a:schemeClr val="dk1"/>
                </a:solidFill>
                <a:uFillTx/>
                <a:latin typeface="Arial"/>
              </a:rPr>
              <a:t>L’attestation de passation du questionnaire pour les vœux en licence de Droit</a:t>
            </a:r>
            <a:endParaRPr lang="fr-FR" sz="2200" b="0" u="none" strike="noStrike">
              <a:solidFill>
                <a:srgbClr val="000000"/>
              </a:solidFill>
              <a:uFillTx/>
              <a:latin typeface="Arial"/>
            </a:endParaRPr>
          </a:p>
        </p:txBody>
      </p:sp>
      <p:sp>
        <p:nvSpPr>
          <p:cNvPr id="290" name="PlaceHolder 2"/>
          <p:cNvSpPr>
            <a:spLocks noGrp="1"/>
          </p:cNvSpPr>
          <p:nvPr>
            <p:ph/>
          </p:nvPr>
        </p:nvSpPr>
        <p:spPr>
          <a:xfrm>
            <a:off x="457200" y="1620000"/>
            <a:ext cx="8434080" cy="3182760"/>
          </a:xfrm>
          <a:prstGeom prst="rect">
            <a:avLst/>
          </a:prstGeom>
          <a:noFill/>
          <a:ln w="0">
            <a:noFill/>
          </a:ln>
        </p:spPr>
        <p:txBody>
          <a:bodyPr lIns="0" tIns="0" rIns="0" bIns="0" anchor="t">
            <a:noAutofit/>
          </a:bodyPr>
          <a:lstStyle/>
          <a:p>
            <a:pPr indent="0" defTabSz="914400">
              <a:lnSpc>
                <a:spcPct val="100000"/>
              </a:lnSpc>
              <a:spcAft>
                <a:spcPts val="499"/>
              </a:spcAft>
              <a:buNone/>
              <a:tabLst>
                <a:tab pos="0" algn="l"/>
              </a:tabLst>
            </a:pPr>
            <a:r>
              <a:rPr lang="fr-FR" sz="1600" b="1" u="none" strike="noStrike">
                <a:solidFill>
                  <a:schemeClr val="dk1"/>
                </a:solidFill>
                <a:uFillTx/>
                <a:latin typeface="Arial"/>
              </a:rPr>
              <a:t>Obligatoire pour les candidats qui formulent des vœux en Licence de Droit :</a:t>
            </a:r>
            <a:endParaRPr lang="fr-FR" sz="1600" b="0" u="none" strike="noStrike">
              <a:solidFill>
                <a:srgbClr val="000000"/>
              </a:solidFill>
              <a:uFillTx/>
              <a:latin typeface="Arial"/>
            </a:endParaRPr>
          </a:p>
          <a:p>
            <a:pPr indent="0" defTabSz="914400">
              <a:lnSpc>
                <a:spcPct val="100000"/>
              </a:lnSpc>
              <a:spcAft>
                <a:spcPts val="499"/>
              </a:spcAft>
              <a:buNone/>
              <a:tabLst>
                <a:tab pos="0" algn="l"/>
              </a:tabLst>
            </a:pPr>
            <a:r>
              <a:rPr lang="fr-FR" sz="1600" b="1" u="none" strike="noStrike">
                <a:solidFill>
                  <a:schemeClr val="lt1"/>
                </a:solidFill>
                <a:highlight>
                  <a:srgbClr val="0000FF"/>
                </a:highlight>
                <a:uFillTx/>
                <a:latin typeface="Arial"/>
              </a:rPr>
              <a:t>Un questionnaire en ligne sur le site Avenirs de l’Onisep :</a:t>
            </a:r>
            <a:endParaRPr lang="fr-FR" sz="1600" b="0" u="none" strike="noStrike">
              <a:solidFill>
                <a:srgbClr val="000000"/>
              </a:solidFill>
              <a:uFillTx/>
              <a:latin typeface="Arial"/>
            </a:endParaRPr>
          </a:p>
          <a:p>
            <a:pPr indent="0" defTabSz="914400">
              <a:lnSpc>
                <a:spcPct val="100000"/>
              </a:lnSpc>
              <a:spcAft>
                <a:spcPts val="499"/>
              </a:spcAft>
              <a:buNone/>
              <a:tabLst>
                <a:tab pos="0" algn="l"/>
              </a:tabLst>
            </a:pPr>
            <a:r>
              <a:rPr lang="fr-FR" sz="1600" b="0" u="none" strike="noStrike">
                <a:solidFill>
                  <a:schemeClr val="dk1"/>
                </a:solidFill>
                <a:uFillTx/>
                <a:latin typeface="Arial"/>
              </a:rPr>
              <a:t>Accessible (</a:t>
            </a:r>
            <a:r>
              <a:rPr lang="fr-FR" sz="1600" b="1" u="none" strike="noStrike">
                <a:solidFill>
                  <a:schemeClr val="dk1"/>
                </a:solidFill>
                <a:uFillTx/>
                <a:latin typeface="Arial"/>
              </a:rPr>
              <a:t>à partir du </a:t>
            </a:r>
            <a:r>
              <a:rPr lang="fr-FR" sz="1600" b="1" u="none" strike="noStrike">
                <a:solidFill>
                  <a:srgbClr val="FF0000"/>
                </a:solidFill>
                <a:uFillTx/>
                <a:latin typeface="Arial"/>
              </a:rPr>
              <a:t>19 janvier 2026</a:t>
            </a:r>
            <a:r>
              <a:rPr lang="fr-FR" sz="1600" b="0" u="none" strike="noStrike">
                <a:solidFill>
                  <a:schemeClr val="dk1"/>
                </a:solidFill>
                <a:uFillTx/>
                <a:latin typeface="Arial"/>
              </a:rPr>
              <a:t>) à partir des fiches de formations concernées ;</a:t>
            </a:r>
            <a:endParaRPr lang="fr-FR" sz="1600" b="0" u="none" strike="noStrike">
              <a:solidFill>
                <a:srgbClr val="000000"/>
              </a:solidFill>
              <a:uFillTx/>
              <a:latin typeface="Arial"/>
            </a:endParaRPr>
          </a:p>
          <a:p>
            <a:pPr marL="285840" indent="-285840" defTabSz="914400">
              <a:lnSpc>
                <a:spcPct val="100000"/>
              </a:lnSpc>
              <a:spcAft>
                <a:spcPts val="499"/>
              </a:spcAft>
              <a:buClr>
                <a:srgbClr val="000091"/>
              </a:buClr>
              <a:buFont typeface="Wingdings" charset="2"/>
              <a:buChar char=""/>
              <a:tabLst>
                <a:tab pos="0" algn="l"/>
              </a:tabLst>
            </a:pPr>
            <a:r>
              <a:rPr lang="fr-FR" sz="1600" b="0" u="none" strike="noStrike">
                <a:solidFill>
                  <a:schemeClr val="dk1"/>
                </a:solidFill>
                <a:uFillTx/>
                <a:latin typeface="Arial"/>
              </a:rPr>
              <a:t>Pour avoir un aperçu des connaissances et des compétences à mobiliser dans la formation demandée ;</a:t>
            </a:r>
            <a:endParaRPr lang="fr-FR" sz="1600" b="0" u="none" strike="noStrike">
              <a:solidFill>
                <a:srgbClr val="000000"/>
              </a:solidFill>
              <a:uFillTx/>
              <a:latin typeface="Arial"/>
            </a:endParaRPr>
          </a:p>
          <a:p>
            <a:pPr indent="0" defTabSz="914400">
              <a:lnSpc>
                <a:spcPct val="100000"/>
              </a:lnSpc>
              <a:spcAft>
                <a:spcPts val="499"/>
              </a:spcAft>
              <a:buNone/>
              <a:tabLst>
                <a:tab pos="0" algn="l"/>
              </a:tabLst>
            </a:pPr>
            <a:r>
              <a:rPr lang="fr-FR" sz="1600" b="0" u="none" strike="noStrike">
                <a:solidFill>
                  <a:schemeClr val="dk1"/>
                </a:solidFill>
                <a:uFillTx/>
                <a:latin typeface="Wingdings"/>
              </a:rPr>
              <a:t></a:t>
            </a:r>
            <a:r>
              <a:rPr lang="fr-FR" sz="1600" b="0" u="none" strike="noStrike">
                <a:solidFill>
                  <a:schemeClr val="dk1"/>
                </a:solidFill>
                <a:uFillTx/>
                <a:latin typeface="Arial"/>
              </a:rPr>
              <a:t> Les résultats n'appartiennent qu’au seul candidat : </a:t>
            </a:r>
            <a:r>
              <a:rPr lang="fr-FR" sz="1600" b="1" u="none" strike="noStrike">
                <a:solidFill>
                  <a:schemeClr val="dk1"/>
                </a:solidFill>
                <a:uFillTx/>
                <a:latin typeface="Arial"/>
              </a:rPr>
              <a:t>pas de transmission aux universités.</a:t>
            </a:r>
            <a:endParaRPr lang="fr-FR" sz="1600" b="0" u="none" strike="noStrike">
              <a:solidFill>
                <a:srgbClr val="000000"/>
              </a:solidFill>
              <a:uFillTx/>
              <a:latin typeface="Arial"/>
            </a:endParaRPr>
          </a:p>
          <a:p>
            <a:pPr indent="0" defTabSz="914400">
              <a:lnSpc>
                <a:spcPct val="100000"/>
              </a:lnSpc>
              <a:spcAft>
                <a:spcPts val="499"/>
              </a:spcAft>
              <a:buNone/>
              <a:tabLst>
                <a:tab pos="0" algn="l"/>
              </a:tabLst>
            </a:pPr>
            <a:br>
              <a:rPr sz="900"/>
            </a:br>
            <a:r>
              <a:rPr lang="fr-FR" sz="1600" b="1" u="none" strike="noStrike">
                <a:solidFill>
                  <a:schemeClr val="dk1"/>
                </a:solidFill>
                <a:uFillTx/>
                <a:latin typeface="Arial"/>
              </a:rPr>
              <a:t>Une attestation de passation à télécharger est à joindre à son dossier Parcoursup avant le 1</a:t>
            </a:r>
            <a:r>
              <a:rPr lang="fr-FR" sz="1600" b="1" u="none" strike="noStrike" baseline="30000">
                <a:solidFill>
                  <a:schemeClr val="dk1"/>
                </a:solidFill>
                <a:uFillTx/>
                <a:latin typeface="Arial"/>
              </a:rPr>
              <a:t>er</a:t>
            </a:r>
            <a:r>
              <a:rPr lang="fr-FR" sz="1600" b="1" u="none" strike="noStrike">
                <a:solidFill>
                  <a:schemeClr val="dk1"/>
                </a:solidFill>
                <a:uFillTx/>
                <a:latin typeface="Arial"/>
              </a:rPr>
              <a:t> avril 2026 23h59 (heure de Paris).           </a:t>
            </a:r>
            <a:endParaRPr lang="fr-FR" sz="1600" b="0" u="none" strike="noStrike">
              <a:solidFill>
                <a:srgbClr val="000000"/>
              </a:solidFill>
              <a:uFillTx/>
              <a:latin typeface="Arial"/>
            </a:endParaRPr>
          </a:p>
          <a:p>
            <a:pPr indent="0" defTabSz="914400">
              <a:lnSpc>
                <a:spcPct val="100000"/>
              </a:lnSpc>
              <a:spcAft>
                <a:spcPts val="499"/>
              </a:spcAft>
              <a:buNone/>
              <a:tabLst>
                <a:tab pos="0" algn="l"/>
              </a:tabLst>
            </a:pPr>
            <a:endParaRPr lang="fr-FR" sz="1050" b="0" u="none" strike="noStrike">
              <a:solidFill>
                <a:srgbClr val="000000"/>
              </a:solidFill>
              <a:uFillTx/>
              <a:latin typeface="Arial"/>
            </a:endParaRPr>
          </a:p>
        </p:txBody>
      </p:sp>
      <p:sp>
        <p:nvSpPr>
          <p:cNvPr id="291" name="PlaceHolder 3"/>
          <p:cNvSpPr>
            <a:spLocks noGrp="1"/>
          </p:cNvSpPr>
          <p:nvPr>
            <p:ph type="sldNum" idx="119"/>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chemeClr val="dk1"/>
                </a:solidFill>
                <a:uFillTx/>
                <a:latin typeface="Arial"/>
              </a:defRPr>
            </a:lvl1pPr>
          </a:lstStyle>
          <a:p>
            <a:pPr indent="0" algn="r" defTabSz="914400">
              <a:lnSpc>
                <a:spcPct val="100000"/>
              </a:lnSpc>
              <a:buNone/>
              <a:tabLst>
                <a:tab pos="0" algn="l"/>
              </a:tabLst>
            </a:pPr>
            <a:r>
              <a:rPr lang="fr-FR" sz="1400" b="0" u="none" strike="noStrike">
                <a:solidFill>
                  <a:schemeClr val="dk1"/>
                </a:solidFill>
                <a:uFillTx/>
                <a:latin typeface="Arial"/>
              </a:rPr>
              <a:t>26</a:t>
            </a:r>
            <a:endParaRPr lang="fr-FR" sz="1400" b="0" u="none" strike="noStrike">
              <a:solidFill>
                <a:srgbClr val="000000"/>
              </a:solidFill>
              <a:uFillTx/>
              <a:latin typeface="Times New Roman"/>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2" name="Image 1"/>
          <p:cNvPicPr/>
          <p:nvPr/>
        </p:nvPicPr>
        <p:blipFill>
          <a:blip r:embed="rId3"/>
          <a:stretch/>
        </p:blipFill>
        <p:spPr>
          <a:xfrm>
            <a:off x="0" y="886712"/>
            <a:ext cx="9144000" cy="4139640"/>
          </a:xfrm>
          <a:prstGeom prst="rect">
            <a:avLst/>
          </a:prstGeom>
          <a:ln w="0">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0941" y="900000"/>
            <a:ext cx="8253057" cy="537968"/>
          </a:xfrm>
        </p:spPr>
        <p:txBody>
          <a:bodyPr/>
          <a:lstStyle/>
          <a:p>
            <a:r>
              <a:rPr lang="fr-FR" sz="1800" dirty="0"/>
              <a:t>Focus sur l’accompagnement des candidats en situation de handicap ou atteints d’un trouble de santé invalidant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26</a:t>
            </a:fld>
            <a:endParaRPr lang="fr-FR" dirty="0">
              <a:solidFill>
                <a:schemeClr val="tx1"/>
              </a:solidFill>
            </a:endParaRPr>
          </a:p>
        </p:txBody>
      </p:sp>
      <p:sp>
        <p:nvSpPr>
          <p:cNvPr id="12" name="Rectangle 11"/>
          <p:cNvSpPr/>
          <p:nvPr/>
        </p:nvSpPr>
        <p:spPr>
          <a:xfrm>
            <a:off x="195227" y="1504857"/>
            <a:ext cx="8424000" cy="2893100"/>
          </a:xfrm>
          <a:prstGeom prst="rect">
            <a:avLst/>
          </a:prstGeom>
        </p:spPr>
        <p:txBody>
          <a:bodyPr wrap="square" lIns="91440" tIns="45720" rIns="91440" bIns="45720" anchor="t">
            <a:spAutoFit/>
          </a:bodyPr>
          <a:lstStyle/>
          <a:p>
            <a:pPr marL="285750" indent="-285750" algn="just">
              <a:buClr>
                <a:srgbClr val="000091"/>
              </a:buClr>
              <a:buFont typeface="Wingdings" panose="05000000000000000000" pitchFamily="2" charset="2"/>
              <a:buChar char="§"/>
            </a:pPr>
            <a:r>
              <a:rPr lang="fr-FR" sz="1400" b="1" dirty="0">
                <a:solidFill>
                  <a:schemeClr val="bg1"/>
                </a:solidFill>
                <a:highlight>
                  <a:srgbClr val="0000FF"/>
                </a:highlight>
              </a:rPr>
              <a:t>On peut candidater sans évoquer son handicap</a:t>
            </a:r>
          </a:p>
          <a:p>
            <a:pPr marL="285750" indent="-285750" algn="just">
              <a:buClr>
                <a:srgbClr val="000091"/>
              </a:buClr>
              <a:buFont typeface="Wingdings" panose="05000000000000000000" pitchFamily="2" charset="2"/>
              <a:buChar char="§"/>
            </a:pPr>
            <a:r>
              <a:rPr lang="fr-FR" sz="1400" b="1" dirty="0">
                <a:solidFill>
                  <a:schemeClr val="bg1"/>
                </a:solidFill>
                <a:highlight>
                  <a:srgbClr val="0000FF"/>
                </a:highlight>
              </a:rPr>
              <a:t>La discrimination en raison du handicap est  interdite </a:t>
            </a:r>
          </a:p>
          <a:p>
            <a:pPr marL="285750" indent="-285750" algn="just">
              <a:buClr>
                <a:srgbClr val="000091"/>
              </a:buClr>
              <a:buFont typeface="Wingdings" panose="05000000000000000000" pitchFamily="2" charset="2"/>
              <a:buChar char="§"/>
            </a:pPr>
            <a:r>
              <a:rPr lang="fr-FR" sz="1400" b="1" dirty="0">
                <a:solidFill>
                  <a:schemeClr val="bg1"/>
                </a:solidFill>
                <a:highlight>
                  <a:srgbClr val="0000FF"/>
                </a:highlight>
              </a:rPr>
              <a:t>Les coordonnées d’un référent handicap sont disponibles sur chaque fiche de formation</a:t>
            </a:r>
            <a:r>
              <a:rPr lang="fr-FR" sz="1400" b="1" dirty="0">
                <a:solidFill>
                  <a:schemeClr val="tx2"/>
                </a:solidFill>
              </a:rPr>
              <a:t>.</a:t>
            </a:r>
            <a:r>
              <a:rPr lang="fr-FR" sz="1400" b="1" dirty="0"/>
              <a:t> </a:t>
            </a:r>
            <a:r>
              <a:rPr lang="fr-FR" sz="1400" dirty="0"/>
              <a:t>Il a la mission de répondre aux interrogations des lycéens tout au long de la procédure.</a:t>
            </a:r>
          </a:p>
          <a:p>
            <a:pPr marL="285750" indent="-285750" algn="just">
              <a:buClr>
                <a:srgbClr val="000091"/>
              </a:buClr>
              <a:buFont typeface="Wingdings" panose="05000000000000000000" pitchFamily="2" charset="2"/>
              <a:buChar char="§"/>
            </a:pPr>
            <a:r>
              <a:rPr lang="fr-FR" sz="1400" b="1" dirty="0">
                <a:solidFill>
                  <a:schemeClr val="bg1"/>
                </a:solidFill>
                <a:highlight>
                  <a:srgbClr val="0000FF"/>
                </a:highlight>
              </a:rPr>
              <a:t>Le candidat peut renseigner une fiche de liaison dans son dossier Parcoursup</a:t>
            </a:r>
            <a:r>
              <a:rPr lang="fr-FR" sz="1400" b="1" dirty="0">
                <a:solidFill>
                  <a:schemeClr val="tx2"/>
                </a:solidFill>
              </a:rPr>
              <a:t> </a:t>
            </a:r>
            <a:r>
              <a:rPr lang="fr-FR" sz="1400" dirty="0"/>
              <a:t>pour préciser ses besoins. Cette fiche est </a:t>
            </a:r>
            <a:r>
              <a:rPr lang="fr-FR" sz="1400" b="1" dirty="0"/>
              <a:t>facultative</a:t>
            </a:r>
            <a:r>
              <a:rPr lang="fr-FR" sz="1400" dirty="0"/>
              <a:t> et n’est </a:t>
            </a:r>
            <a:r>
              <a:rPr lang="fr-FR" sz="1400" b="1" dirty="0"/>
              <a:t>pas transmise aux formations </a:t>
            </a:r>
            <a:r>
              <a:rPr lang="fr-FR" sz="1400" dirty="0"/>
              <a:t>pour l’examen des vœux </a:t>
            </a:r>
            <a:r>
              <a:rPr lang="fr-FR" sz="1400" dirty="0">
                <a:sym typeface="Wingdings" panose="05000000000000000000" pitchFamily="2" charset="2"/>
              </a:rPr>
              <a:t> </a:t>
            </a:r>
            <a:r>
              <a:rPr lang="fr-FR" sz="1400" b="1" dirty="0">
                <a:solidFill>
                  <a:srgbClr val="000091"/>
                </a:solidFill>
              </a:rPr>
              <a:t>Le candidat pourra demander à Parcoursup de la transmettre à la formation qu’il aura choisie pour préparer sa rentrée</a:t>
            </a:r>
            <a:r>
              <a:rPr lang="fr-FR" sz="1400" dirty="0"/>
              <a:t>. Cela permet d’anticiper la rentrée étudiante dans le nouvel établissement.</a:t>
            </a:r>
            <a:endParaRPr lang="fr-FR" sz="1400" dirty="0">
              <a:cs typeface="Arial"/>
            </a:endParaRPr>
          </a:p>
          <a:p>
            <a:pPr marL="285750" indent="-285750" algn="just">
              <a:buClr>
                <a:srgbClr val="000091"/>
              </a:buClr>
              <a:buFont typeface="Wingdings" panose="05000000000000000000" pitchFamily="2" charset="2"/>
              <a:buChar char="§"/>
            </a:pPr>
            <a:r>
              <a:rPr lang="fr-FR" sz="1400" b="1" dirty="0">
                <a:solidFill>
                  <a:schemeClr val="bg1"/>
                </a:solidFill>
                <a:highlight>
                  <a:srgbClr val="0000FF"/>
                </a:highlight>
              </a:rPr>
              <a:t>À partir du 2 juin 2026, le candidat peut demander au recteur le réexamen de son dossier</a:t>
            </a:r>
            <a:r>
              <a:rPr lang="fr-FR" sz="1400" b="1" dirty="0"/>
              <a:t> </a:t>
            </a:r>
            <a:r>
              <a:rPr lang="fr-FR" sz="1400" dirty="0"/>
              <a:t>(via la rubrique « contact » dans Parcoursup) s’il ne trouve pas de formation adaptée à ses besoins spécifiques et que sa situation justifie une inscription dans un établissement situé dans une zone géographique déterminée. </a:t>
            </a:r>
            <a:endParaRPr lang="fr-FR" sz="1600" dirty="0"/>
          </a:p>
        </p:txBody>
      </p:sp>
      <p:sp>
        <p:nvSpPr>
          <p:cNvPr id="5" name="Rectangle à coins arrondis 4"/>
          <p:cNvSpPr/>
          <p:nvPr/>
        </p:nvSpPr>
        <p:spPr>
          <a:xfrm>
            <a:off x="3791415" y="86105"/>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des candidats </a:t>
            </a:r>
          </a:p>
          <a:p>
            <a:pPr algn="ctr"/>
            <a:r>
              <a:rPr lang="fr-FR" sz="1400" b="1" kern="0" dirty="0">
                <a:solidFill>
                  <a:srgbClr val="000091"/>
                </a:solidFill>
                <a:latin typeface="Arial"/>
              </a:rPr>
              <a:t>en situation de handicap</a:t>
            </a:r>
          </a:p>
        </p:txBody>
      </p:sp>
    </p:spTree>
    <p:extLst>
      <p:ext uri="{BB962C8B-B14F-4D97-AF65-F5344CB8AC3E}">
        <p14:creationId xmlns:p14="http://schemas.microsoft.com/office/powerpoint/2010/main" val="1630150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PlaceHolder 1"/>
          <p:cNvSpPr>
            <a:spLocks noGrp="1"/>
          </p:cNvSpPr>
          <p:nvPr>
            <p:ph type="dt" idx="120"/>
          </p:nvPr>
        </p:nvSpPr>
        <p:spPr>
          <a:xfrm>
            <a:off x="6426360" y="4783680"/>
            <a:ext cx="116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750" b="0" u="none" strike="noStrike" cap="all">
                <a:solidFill>
                  <a:schemeClr val="dk1"/>
                </a:solidFill>
                <a:uFillTx/>
                <a:latin typeface="Arial"/>
              </a:defRPr>
            </a:lvl1pPr>
          </a:lstStyle>
          <a:p>
            <a:pPr indent="0" algn="r" defTabSz="914400">
              <a:lnSpc>
                <a:spcPct val="100000"/>
              </a:lnSpc>
              <a:buNone/>
              <a:tabLst>
                <a:tab pos="0" algn="l"/>
              </a:tabLst>
            </a:pPr>
            <a:fld id="{B88F1D79-012F-47BA-83E3-7403A7ADFFCB}" type="datetime1">
              <a:rPr lang="fr-FR" sz="750" b="0" u="none" strike="noStrike" cap="all">
                <a:solidFill>
                  <a:schemeClr val="dk1"/>
                </a:solidFill>
                <a:uFillTx/>
                <a:latin typeface="Arial"/>
              </a:rPr>
              <a:t>15/01/2026</a:t>
            </a:fld>
            <a:endParaRPr lang="fr-FR" sz="750" b="0" u="none" strike="noStrike">
              <a:solidFill>
                <a:srgbClr val="000000"/>
              </a:solidFill>
              <a:uFillTx/>
              <a:latin typeface="Times New Roman"/>
            </a:endParaRPr>
          </a:p>
        </p:txBody>
      </p:sp>
      <p:pic>
        <p:nvPicPr>
          <p:cNvPr id="294" name="Image 1"/>
          <p:cNvPicPr/>
          <p:nvPr/>
        </p:nvPicPr>
        <p:blipFill>
          <a:blip r:embed="rId2"/>
          <a:stretch/>
        </p:blipFill>
        <p:spPr>
          <a:xfrm>
            <a:off x="0" y="0"/>
            <a:ext cx="9142920" cy="5142600"/>
          </a:xfrm>
          <a:prstGeom prst="rect">
            <a:avLst/>
          </a:prstGeom>
          <a:ln w="0">
            <a:noFill/>
          </a:ln>
        </p:spPr>
      </p:pic>
      <p:sp>
        <p:nvSpPr>
          <p:cNvPr id="3" name="PlaceHolder 2"/>
          <p:cNvSpPr>
            <a:spLocks noGrp="1"/>
          </p:cNvSpPr>
          <p:nvPr>
            <p:ph type="sldNum" idx="45"/>
          </p:nvPr>
        </p:nvSpPr>
        <p:spPr/>
        <p:txBody>
          <a:bodyPr/>
          <a:lstStyle/>
          <a:p>
            <a:fld id="{41A4646A-4C5C-47E7-BD5B-3A36A37AD606}" type="slidenum">
              <a:t>27</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PlaceHolder 1"/>
          <p:cNvSpPr>
            <a:spLocks noGrp="1"/>
          </p:cNvSpPr>
          <p:nvPr>
            <p:ph type="sldNum" idx="121"/>
          </p:nvPr>
        </p:nvSpPr>
        <p:spPr>
          <a:xfrm>
            <a:off x="7596360" y="4783680"/>
            <a:ext cx="1078560" cy="35856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ea typeface="Segoe UI"/>
              </a:defRPr>
            </a:lvl1pPr>
          </a:lstStyle>
          <a:p>
            <a:pPr indent="0" algn="r" defTabSz="914400">
              <a:lnSpc>
                <a:spcPct val="100000"/>
              </a:lnSpc>
              <a:buNone/>
              <a:tabLst>
                <a:tab pos="0" algn="l"/>
              </a:tabLst>
            </a:pPr>
            <a:fld id="{3D2C45FE-8C8E-43D7-9AD7-2A01C3B8D22F}" type="slidenum">
              <a:rPr lang="fr-FR" sz="1400" b="0" u="none" strike="noStrike">
                <a:solidFill>
                  <a:srgbClr val="FF0000"/>
                </a:solidFill>
                <a:uFillTx/>
                <a:latin typeface="Arial"/>
                <a:ea typeface="Segoe UI"/>
              </a:rPr>
              <a:t>28</a:t>
            </a:fld>
            <a:endParaRPr lang="fr-FR" sz="1400" b="0" u="none" strike="noStrike">
              <a:solidFill>
                <a:srgbClr val="000000"/>
              </a:solidFill>
              <a:uFillTx/>
              <a:latin typeface="Times New Roman"/>
            </a:endParaRPr>
          </a:p>
        </p:txBody>
      </p:sp>
      <p:pic>
        <p:nvPicPr>
          <p:cNvPr id="296" name="Image 1"/>
          <p:cNvPicPr/>
          <p:nvPr/>
        </p:nvPicPr>
        <p:blipFill>
          <a:blip r:embed="rId3"/>
          <a:stretch/>
        </p:blipFill>
        <p:spPr>
          <a:xfrm>
            <a:off x="36360" y="697680"/>
            <a:ext cx="9142560" cy="3981240"/>
          </a:xfrm>
          <a:prstGeom prst="rect">
            <a:avLst/>
          </a:prstGeom>
          <a:ln w="0">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PlaceHolder 1"/>
          <p:cNvSpPr>
            <a:spLocks noGrp="1"/>
          </p:cNvSpPr>
          <p:nvPr>
            <p:ph type="title"/>
          </p:nvPr>
        </p:nvSpPr>
        <p:spPr>
          <a:xfrm>
            <a:off x="467640" y="900000"/>
            <a:ext cx="8208000" cy="580680"/>
          </a:xfrm>
          <a:prstGeom prst="rect">
            <a:avLst/>
          </a:prstGeom>
          <a:noFill/>
          <a:ln w="0">
            <a:noFill/>
          </a:ln>
        </p:spPr>
        <p:txBody>
          <a:bodyPr lIns="0" tIns="0" rIns="0" bIns="0" anchor="t">
            <a:noAutofit/>
          </a:bodyPr>
          <a:lstStyle/>
          <a:p>
            <a:pPr indent="0" algn="ctr" defTabSz="914400">
              <a:lnSpc>
                <a:spcPct val="90000"/>
              </a:lnSpc>
              <a:buNone/>
              <a:tabLst>
                <a:tab pos="0" algn="l"/>
              </a:tabLst>
            </a:pPr>
            <a:r>
              <a:rPr lang="fr-FR" sz="2000" b="1" u="none" strike="noStrike">
                <a:solidFill>
                  <a:schemeClr val="dk1"/>
                </a:solidFill>
                <a:uFillTx/>
                <a:latin typeface="Arial"/>
              </a:rPr>
              <a:t>Mardi 2 juin 2026 &gt; samedi 11 juillet 2026</a:t>
            </a:r>
            <a:br>
              <a:rPr sz="2000"/>
            </a:br>
            <a:r>
              <a:rPr lang="fr-FR" sz="2000" b="1" u="none" strike="noStrike">
                <a:solidFill>
                  <a:schemeClr val="dk1"/>
                </a:solidFill>
                <a:uFillTx/>
                <a:latin typeface="Arial"/>
              </a:rPr>
              <a:t>Je reçois les réponses des formations et je décide</a:t>
            </a:r>
            <a:endParaRPr lang="fr-FR" sz="2000" b="0" u="none" strike="noStrike">
              <a:solidFill>
                <a:srgbClr val="000000"/>
              </a:solidFill>
              <a:uFillTx/>
              <a:latin typeface="Arial"/>
            </a:endParaRPr>
          </a:p>
        </p:txBody>
      </p:sp>
      <p:sp>
        <p:nvSpPr>
          <p:cNvPr id="298" name="ZoneTexte 9"/>
          <p:cNvSpPr/>
          <p:nvPr/>
        </p:nvSpPr>
        <p:spPr>
          <a:xfrm>
            <a:off x="683640" y="1491840"/>
            <a:ext cx="3780360" cy="1437480"/>
          </a:xfrm>
          <a:prstGeom prst="rect">
            <a:avLst/>
          </a:prstGeom>
          <a:noFill/>
          <a:ln w="0">
            <a:solidFill>
              <a:srgbClr val="000091"/>
            </a:solid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200" b="1" u="none" strike="noStrike">
                <a:solidFill>
                  <a:schemeClr val="lt1"/>
                </a:solidFill>
                <a:highlight>
                  <a:srgbClr val="0000FF"/>
                </a:highlight>
                <a:uFillTx/>
                <a:latin typeface="Arial"/>
              </a:rPr>
              <a:t>Mardi 2 juin – début de la phase principale : </a:t>
            </a:r>
            <a:endParaRPr lang="fr-FR" sz="1200" b="0" u="none" strike="noStrike">
              <a:solidFill>
                <a:srgbClr val="000000"/>
              </a:solidFill>
              <a:uFillTx/>
              <a:latin typeface="Arial"/>
            </a:endParaRPr>
          </a:p>
          <a:p>
            <a:pPr defTabSz="914400">
              <a:lnSpc>
                <a:spcPct val="100000"/>
              </a:lnSpc>
            </a:pPr>
            <a:r>
              <a:rPr lang="fr-FR" sz="1200" b="1" u="none" strike="noStrike">
                <a:solidFill>
                  <a:schemeClr val="lt1"/>
                </a:solidFill>
                <a:highlight>
                  <a:srgbClr val="0000FF"/>
                </a:highlight>
                <a:uFillTx/>
                <a:latin typeface="Arial"/>
              </a:rPr>
              <a:t>c’est le moment de faire vos choix</a:t>
            </a:r>
            <a:br>
              <a:rPr sz="1200"/>
            </a:br>
            <a:endParaRPr lang="fr-FR" sz="1200" b="0" u="none" strike="noStrike">
              <a:solidFill>
                <a:srgbClr val="000000"/>
              </a:solidFill>
              <a:uFillTx/>
              <a:latin typeface="Arial"/>
            </a:endParaRPr>
          </a:p>
          <a:p>
            <a:pPr marL="171360" indent="-171360" defTabSz="914400">
              <a:lnSpc>
                <a:spcPct val="100000"/>
              </a:lnSpc>
              <a:buClr>
                <a:srgbClr val="FF0000"/>
              </a:buClr>
              <a:buFont typeface="Courier New"/>
              <a:buChar char="o"/>
            </a:pPr>
            <a:r>
              <a:rPr lang="fr-FR" sz="1050" b="1" u="none" strike="noStrike">
                <a:solidFill>
                  <a:schemeClr val="accent1"/>
                </a:solidFill>
                <a:uFillTx/>
                <a:latin typeface="Arial"/>
              </a:rPr>
              <a:t>Consultez dans votre dossier</a:t>
            </a:r>
            <a:r>
              <a:rPr lang="fr-FR" sz="1050" b="0" u="none" strike="noStrike">
                <a:solidFill>
                  <a:schemeClr val="accent1"/>
                </a:solidFill>
                <a:uFillTx/>
                <a:latin typeface="Arial"/>
              </a:rPr>
              <a:t>, au fur et à mesure, les propositions d’admission (Oui ou Oui-si) des formations que vous avez demandées.</a:t>
            </a:r>
            <a:endParaRPr lang="fr-FR" sz="1050" b="0" u="none" strike="noStrike">
              <a:solidFill>
                <a:srgbClr val="000000"/>
              </a:solidFill>
              <a:uFillTx/>
              <a:latin typeface="Arial"/>
            </a:endParaRPr>
          </a:p>
          <a:p>
            <a:pPr marL="171360" indent="-171360" defTabSz="914400">
              <a:lnSpc>
                <a:spcPct val="100000"/>
              </a:lnSpc>
              <a:buClr>
                <a:srgbClr val="FF0000"/>
              </a:buClr>
              <a:buFont typeface="Courier New"/>
              <a:buChar char="o"/>
            </a:pPr>
            <a:r>
              <a:rPr lang="fr-FR" sz="1050" b="1" u="none" strike="noStrike">
                <a:solidFill>
                  <a:schemeClr val="accent1"/>
                </a:solidFill>
                <a:uFillTx/>
                <a:latin typeface="Arial"/>
              </a:rPr>
              <a:t>Faites votre choix </a:t>
            </a:r>
            <a:r>
              <a:rPr lang="fr-FR" sz="1050" b="0" u="none" strike="noStrike">
                <a:solidFill>
                  <a:schemeClr val="accent1"/>
                </a:solidFill>
                <a:uFillTx/>
                <a:latin typeface="Arial"/>
              </a:rPr>
              <a:t>: vous devez répondre dans les délais à chaque proposition d’admission reçue.</a:t>
            </a:r>
            <a:endParaRPr lang="fr-FR" sz="1050" b="0" u="none" strike="noStrike">
              <a:solidFill>
                <a:srgbClr val="000000"/>
              </a:solidFill>
              <a:uFillTx/>
              <a:latin typeface="Arial"/>
            </a:endParaRPr>
          </a:p>
        </p:txBody>
      </p:sp>
      <p:sp>
        <p:nvSpPr>
          <p:cNvPr id="299" name="ZoneTexte 10"/>
          <p:cNvSpPr/>
          <p:nvPr/>
        </p:nvSpPr>
        <p:spPr>
          <a:xfrm>
            <a:off x="683640" y="3728880"/>
            <a:ext cx="3780360" cy="943560"/>
          </a:xfrm>
          <a:prstGeom prst="rect">
            <a:avLst/>
          </a:prstGeom>
          <a:noFill/>
          <a:ln w="0">
            <a:solidFill>
              <a:srgbClr val="000091"/>
            </a:solid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000" b="0" u="none" strike="noStrike">
                <a:solidFill>
                  <a:schemeClr val="dk1"/>
                </a:solidFill>
                <a:uFillTx/>
                <a:latin typeface="Arial"/>
              </a:rPr>
              <a:t>	</a:t>
            </a:r>
            <a:r>
              <a:rPr lang="fr-FR" sz="1200" b="1" u="none" strike="noStrike">
                <a:solidFill>
                  <a:schemeClr val="lt1"/>
                </a:solidFill>
                <a:highlight>
                  <a:srgbClr val="0000FF"/>
                </a:highlight>
                <a:uFillTx/>
                <a:latin typeface="Arial"/>
              </a:rPr>
              <a:t>Mercredi 11 juin – début de la </a:t>
            </a:r>
            <a:r>
              <a:rPr lang="fr-FR" sz="1200" b="0" u="none" strike="noStrike">
                <a:solidFill>
                  <a:schemeClr val="accent1"/>
                </a:solidFill>
                <a:uFillTx/>
                <a:latin typeface="Arial"/>
              </a:rPr>
              <a:t>	</a:t>
            </a:r>
            <a:r>
              <a:rPr lang="fr-FR" sz="1200" b="1" u="none" strike="noStrike">
                <a:solidFill>
                  <a:schemeClr val="lt1"/>
                </a:solidFill>
                <a:highlight>
                  <a:srgbClr val="0000FF"/>
                </a:highlight>
                <a:uFillTx/>
                <a:latin typeface="Arial"/>
              </a:rPr>
              <a:t>phase complémentaire </a:t>
            </a:r>
            <a:br>
              <a:rPr sz="1200"/>
            </a:br>
            <a:endParaRPr lang="fr-FR" sz="1200" b="0" u="none" strike="noStrike">
              <a:solidFill>
                <a:srgbClr val="000000"/>
              </a:solidFill>
              <a:uFillTx/>
              <a:latin typeface="Arial"/>
            </a:endParaRPr>
          </a:p>
          <a:p>
            <a:pPr defTabSz="914400">
              <a:lnSpc>
                <a:spcPct val="100000"/>
              </a:lnSpc>
            </a:pPr>
            <a:r>
              <a:rPr lang="fr-FR" sz="1000" b="0" u="none" strike="noStrike">
                <a:solidFill>
                  <a:schemeClr val="accent1"/>
                </a:solidFill>
                <a:uFillTx/>
                <a:latin typeface="Arial"/>
              </a:rPr>
              <a:t>Vous pouvez formuler </a:t>
            </a:r>
            <a:r>
              <a:rPr lang="fr-FR" sz="1000" b="1" u="none" strike="noStrike">
                <a:solidFill>
                  <a:schemeClr val="accent1"/>
                </a:solidFill>
                <a:uFillTx/>
                <a:latin typeface="Arial"/>
              </a:rPr>
              <a:t>jusqu’à 10 nouveaux vœux </a:t>
            </a:r>
            <a:r>
              <a:rPr lang="fr-FR" sz="1000" b="0" u="none" strike="noStrike">
                <a:solidFill>
                  <a:schemeClr val="accent1"/>
                </a:solidFill>
                <a:uFillTx/>
                <a:latin typeface="Arial"/>
              </a:rPr>
              <a:t>pour des formations qui ont encore des places disponibles</a:t>
            </a:r>
            <a:endParaRPr lang="fr-FR" sz="1000" b="0" u="none" strike="noStrike">
              <a:solidFill>
                <a:srgbClr val="000000"/>
              </a:solidFill>
              <a:uFillTx/>
              <a:latin typeface="Arial"/>
            </a:endParaRPr>
          </a:p>
        </p:txBody>
      </p:sp>
      <p:sp>
        <p:nvSpPr>
          <p:cNvPr id="300" name="ZoneTexte 11"/>
          <p:cNvSpPr/>
          <p:nvPr/>
        </p:nvSpPr>
        <p:spPr>
          <a:xfrm>
            <a:off x="683640" y="3003840"/>
            <a:ext cx="3780360" cy="508320"/>
          </a:xfrm>
          <a:prstGeom prst="rect">
            <a:avLst/>
          </a:prstGeom>
          <a:noFill/>
          <a:ln w="0">
            <a:solidFill>
              <a:srgbClr val="000091"/>
            </a:solid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200" b="1" u="none" strike="noStrike">
                <a:solidFill>
                  <a:schemeClr val="lt1"/>
                </a:solidFill>
                <a:highlight>
                  <a:srgbClr val="0000FF"/>
                </a:highlight>
                <a:uFillTx/>
                <a:latin typeface="Arial"/>
              </a:rPr>
              <a:t>Entre le vendredi 5 juin et le lundi 8 juin inclus</a:t>
            </a:r>
            <a:endParaRPr lang="fr-FR" sz="1200" b="0" u="none" strike="noStrike">
              <a:solidFill>
                <a:srgbClr val="000000"/>
              </a:solidFill>
              <a:uFillTx/>
              <a:latin typeface="Arial"/>
            </a:endParaRPr>
          </a:p>
          <a:p>
            <a:pPr defTabSz="914400">
              <a:lnSpc>
                <a:spcPct val="100000"/>
              </a:lnSpc>
            </a:pPr>
            <a:br>
              <a:rPr sz="500"/>
            </a:br>
            <a:r>
              <a:rPr lang="fr-FR" sz="1050" b="1" u="none" strike="noStrike">
                <a:solidFill>
                  <a:schemeClr val="accent1"/>
                </a:solidFill>
                <a:uFillTx/>
                <a:latin typeface="Arial"/>
              </a:rPr>
              <a:t>Classez vos vœux en attente par ordre de préférence</a:t>
            </a:r>
            <a:endParaRPr lang="fr-FR" sz="1050" b="0" u="none" strike="noStrike">
              <a:solidFill>
                <a:srgbClr val="000000"/>
              </a:solidFill>
              <a:uFillTx/>
              <a:latin typeface="Arial"/>
            </a:endParaRPr>
          </a:p>
        </p:txBody>
      </p:sp>
      <p:sp>
        <p:nvSpPr>
          <p:cNvPr id="301" name="ZoneTexte 12"/>
          <p:cNvSpPr/>
          <p:nvPr/>
        </p:nvSpPr>
        <p:spPr>
          <a:xfrm>
            <a:off x="4753080" y="3394080"/>
            <a:ext cx="3750480" cy="828000"/>
          </a:xfrm>
          <a:prstGeom prst="rect">
            <a:avLst/>
          </a:prstGeom>
          <a:noFill/>
          <a:ln w="0">
            <a:solidFill>
              <a:srgbClr val="000091"/>
            </a:solid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200" b="1" u="none" strike="noStrike">
                <a:solidFill>
                  <a:schemeClr val="lt1"/>
                </a:solidFill>
                <a:highlight>
                  <a:srgbClr val="0000FF"/>
                </a:highlight>
                <a:uFillTx/>
                <a:latin typeface="Arial"/>
              </a:rPr>
              <a:t>Samedi 11 juillet -  fin de la phase principale</a:t>
            </a:r>
            <a:endParaRPr lang="fr-FR" sz="1200" b="0" u="none" strike="noStrike">
              <a:solidFill>
                <a:srgbClr val="000000"/>
              </a:solidFill>
              <a:uFillTx/>
              <a:latin typeface="Arial"/>
            </a:endParaRPr>
          </a:p>
          <a:p>
            <a:pPr defTabSz="914400">
              <a:lnSpc>
                <a:spcPct val="100000"/>
              </a:lnSpc>
            </a:pPr>
            <a:br>
              <a:rPr sz="500"/>
            </a:br>
            <a:r>
              <a:rPr lang="fr-FR" sz="1050" b="0" u="none" strike="noStrike">
                <a:solidFill>
                  <a:schemeClr val="accent1"/>
                </a:solidFill>
                <a:uFillTx/>
                <a:latin typeface="Arial"/>
              </a:rPr>
              <a:t>La phase complémentaire se poursuit jusqu’au 10 sept.</a:t>
            </a:r>
            <a:endParaRPr lang="fr-FR" sz="1050" b="0" u="none" strike="noStrike">
              <a:solidFill>
                <a:srgbClr val="000000"/>
              </a:solidFill>
              <a:uFillTx/>
              <a:latin typeface="Arial"/>
            </a:endParaRPr>
          </a:p>
          <a:p>
            <a:pPr defTabSz="914400">
              <a:lnSpc>
                <a:spcPct val="100000"/>
              </a:lnSpc>
            </a:pPr>
            <a:r>
              <a:rPr lang="fr-FR" sz="1050" b="0" u="none" strike="noStrike">
                <a:solidFill>
                  <a:schemeClr val="accent1"/>
                </a:solidFill>
                <a:uFillTx/>
                <a:latin typeface="Arial"/>
              </a:rPr>
              <a:t>L’accompagnement en CAES se poursuit pour ceux qui ont sollicité cet accompagnement</a:t>
            </a:r>
            <a:endParaRPr lang="fr-FR" sz="1050" b="0" u="none" strike="noStrike">
              <a:solidFill>
                <a:srgbClr val="000000"/>
              </a:solidFill>
              <a:uFillTx/>
              <a:latin typeface="Arial"/>
            </a:endParaRPr>
          </a:p>
        </p:txBody>
      </p:sp>
      <p:sp>
        <p:nvSpPr>
          <p:cNvPr id="302" name="ZoneTexte 14"/>
          <p:cNvSpPr/>
          <p:nvPr/>
        </p:nvSpPr>
        <p:spPr>
          <a:xfrm>
            <a:off x="4753080" y="1491480"/>
            <a:ext cx="3743280" cy="783376"/>
          </a:xfrm>
          <a:prstGeom prst="rect">
            <a:avLst/>
          </a:prstGeom>
          <a:noFill/>
          <a:ln w="0">
            <a:solidFill>
              <a:srgbClr val="000091"/>
            </a:solid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200" b="1" u="none" strike="noStrike" dirty="0">
                <a:solidFill>
                  <a:schemeClr val="lt1"/>
                </a:solidFill>
                <a:highlight>
                  <a:srgbClr val="0000FF"/>
                </a:highlight>
                <a:uFillTx/>
                <a:latin typeface="Arial"/>
              </a:rPr>
              <a:t>Mardi 7 juillet -  Résultats du Bac 2026</a:t>
            </a:r>
            <a:br>
              <a:rPr sz="1200" dirty="0"/>
            </a:br>
            <a:endParaRPr lang="fr-FR" sz="1200" b="0" u="none" strike="noStrike" dirty="0">
              <a:solidFill>
                <a:srgbClr val="000000"/>
              </a:solidFill>
              <a:uFillTx/>
              <a:latin typeface="Arial"/>
            </a:endParaRPr>
          </a:p>
          <a:p>
            <a:pPr defTabSz="914400">
              <a:lnSpc>
                <a:spcPct val="100000"/>
              </a:lnSpc>
            </a:pPr>
            <a:r>
              <a:rPr lang="fr-FR" sz="1050" b="0" u="none" strike="noStrike" dirty="0">
                <a:solidFill>
                  <a:schemeClr val="accent1"/>
                </a:solidFill>
                <a:uFillTx/>
                <a:latin typeface="Arial"/>
              </a:rPr>
              <a:t>Après les résultats du bac, je peux aller </a:t>
            </a:r>
            <a:endParaRPr lang="fr-FR" sz="1050" b="0" u="none" strike="noStrike" dirty="0">
              <a:solidFill>
                <a:srgbClr val="000000"/>
              </a:solidFill>
              <a:uFillTx/>
              <a:latin typeface="Arial"/>
            </a:endParaRPr>
          </a:p>
          <a:p>
            <a:pPr defTabSz="914400">
              <a:lnSpc>
                <a:spcPct val="100000"/>
              </a:lnSpc>
            </a:pPr>
            <a:r>
              <a:rPr lang="fr-FR" sz="1050" b="0" u="none" strike="noStrike" dirty="0">
                <a:solidFill>
                  <a:schemeClr val="accent1"/>
                </a:solidFill>
                <a:uFillTx/>
                <a:latin typeface="Arial"/>
              </a:rPr>
              <a:t>m’inscrire dans l’établissement que j’ai choisi</a:t>
            </a:r>
            <a:endParaRPr lang="fr-FR" sz="1050" b="0" u="none" strike="noStrike" dirty="0">
              <a:solidFill>
                <a:srgbClr val="000000"/>
              </a:solidFill>
              <a:uFillTx/>
              <a:latin typeface="Arial"/>
            </a:endParaRPr>
          </a:p>
        </p:txBody>
      </p:sp>
      <p:sp>
        <p:nvSpPr>
          <p:cNvPr id="303" name="ZoneTexte 15"/>
          <p:cNvSpPr/>
          <p:nvPr/>
        </p:nvSpPr>
        <p:spPr>
          <a:xfrm>
            <a:off x="4753080" y="2355840"/>
            <a:ext cx="3743280" cy="828000"/>
          </a:xfrm>
          <a:prstGeom prst="rect">
            <a:avLst/>
          </a:prstGeom>
          <a:noFill/>
          <a:ln w="0">
            <a:solidFill>
              <a:srgbClr val="000091"/>
            </a:solid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200" b="1" u="none" strike="noStrike" dirty="0">
                <a:solidFill>
                  <a:schemeClr val="lt1"/>
                </a:solidFill>
                <a:highlight>
                  <a:srgbClr val="0000FF"/>
                </a:highlight>
                <a:uFillTx/>
                <a:latin typeface="Arial"/>
              </a:rPr>
              <a:t>À partir du mercredi 1</a:t>
            </a:r>
            <a:r>
              <a:rPr lang="fr-FR" sz="1200" b="1" u="none" strike="noStrike" baseline="30000" dirty="0">
                <a:solidFill>
                  <a:schemeClr val="lt1"/>
                </a:solidFill>
                <a:highlight>
                  <a:srgbClr val="0000FF"/>
                </a:highlight>
                <a:uFillTx/>
                <a:latin typeface="Arial"/>
              </a:rPr>
              <a:t>er</a:t>
            </a:r>
            <a:r>
              <a:rPr lang="fr-FR" sz="1200" b="1" u="none" strike="noStrike" dirty="0">
                <a:solidFill>
                  <a:schemeClr val="lt1"/>
                </a:solidFill>
                <a:highlight>
                  <a:srgbClr val="0000FF"/>
                </a:highlight>
                <a:uFillTx/>
                <a:latin typeface="Arial"/>
              </a:rPr>
              <a:t> juillet</a:t>
            </a:r>
            <a:br>
              <a:rPr sz="1050" dirty="0"/>
            </a:br>
            <a:br>
              <a:rPr sz="500" dirty="0"/>
            </a:br>
            <a:r>
              <a:rPr lang="fr-FR" sz="1050" b="0" u="none" strike="noStrike">
                <a:solidFill>
                  <a:schemeClr val="accent1"/>
                </a:solidFill>
                <a:uFillTx/>
                <a:latin typeface="Arial"/>
              </a:rPr>
              <a:t>Début de l’</a:t>
            </a:r>
            <a:r>
              <a:rPr lang="fr-FR" sz="1050" b="1" u="none" strike="noStrike">
                <a:solidFill>
                  <a:schemeClr val="accent1"/>
                </a:solidFill>
                <a:uFillTx/>
                <a:latin typeface="Arial"/>
              </a:rPr>
              <a:t>Accompagnement personnalisé </a:t>
            </a:r>
            <a:r>
              <a:rPr lang="fr-FR" sz="1050" b="0" u="none" strike="noStrike">
                <a:solidFill>
                  <a:schemeClr val="accent1"/>
                </a:solidFill>
                <a:uFillTx/>
                <a:latin typeface="Arial"/>
              </a:rPr>
              <a:t>des candidats qui n’ont pas reçu de proposition d’admission par les commissions d’accès à l’enseignement supérieur (CAES)</a:t>
            </a:r>
            <a:endParaRPr lang="fr-FR" sz="1050" b="0" u="none" strike="noStrike">
              <a:solidFill>
                <a:srgbClr val="000000"/>
              </a:solidFill>
              <a:uFillTx/>
              <a:latin typeface="Arial"/>
            </a:endParaRPr>
          </a:p>
        </p:txBody>
      </p:sp>
      <p:pic>
        <p:nvPicPr>
          <p:cNvPr id="304" name="Image 17"/>
          <p:cNvPicPr/>
          <p:nvPr/>
        </p:nvPicPr>
        <p:blipFill>
          <a:blip r:embed="rId2"/>
          <a:stretch/>
        </p:blipFill>
        <p:spPr>
          <a:xfrm>
            <a:off x="899640" y="3859200"/>
            <a:ext cx="531000" cy="363600"/>
          </a:xfrm>
          <a:prstGeom prst="rect">
            <a:avLst/>
          </a:prstGeom>
          <a:ln w="0">
            <a:noFill/>
          </a:ln>
        </p:spPr>
      </p:pic>
      <p:sp>
        <p:nvSpPr>
          <p:cNvPr id="305" name="ZoneTexte 13"/>
          <p:cNvSpPr/>
          <p:nvPr/>
        </p:nvSpPr>
        <p:spPr>
          <a:xfrm>
            <a:off x="3519360" y="204120"/>
            <a:ext cx="5111640" cy="36396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600" b="1" u="none" strike="noStrike" cap="small">
                <a:solidFill>
                  <a:schemeClr val="dk1"/>
                </a:solidFill>
                <a:uFillTx/>
                <a:latin typeface="Arial"/>
              </a:rPr>
              <a:t>la phase d’admission   </a:t>
            </a:r>
            <a:r>
              <a:rPr lang="fr-FR" sz="1800" b="1" u="none" strike="noStrike" cap="small">
                <a:solidFill>
                  <a:schemeClr val="dk1"/>
                </a:solidFill>
                <a:uFillTx/>
                <a:latin typeface="Arial"/>
              </a:rPr>
              <a:t>Etape 3</a:t>
            </a:r>
            <a:endParaRPr lang="fr-FR" sz="1800" b="0" u="none" strike="noStrike">
              <a:solidFill>
                <a:srgbClr val="000000"/>
              </a:solidFill>
              <a:uFillTx/>
              <a:latin typeface="Arial"/>
            </a:endParaRPr>
          </a:p>
        </p:txBody>
      </p:sp>
      <p:pic>
        <p:nvPicPr>
          <p:cNvPr id="306" name="Image 16"/>
          <p:cNvPicPr/>
          <p:nvPr/>
        </p:nvPicPr>
        <p:blipFill>
          <a:blip r:embed="rId3"/>
          <a:stretch/>
        </p:blipFill>
        <p:spPr>
          <a:xfrm>
            <a:off x="7697520" y="1563480"/>
            <a:ext cx="736200" cy="502920"/>
          </a:xfrm>
          <a:prstGeom prst="rect">
            <a:avLst/>
          </a:prstGeom>
          <a:ln w="0">
            <a:noFill/>
          </a:ln>
        </p:spPr>
      </p:pic>
      <p:sp>
        <p:nvSpPr>
          <p:cNvPr id="3" name="PlaceHolder 2"/>
          <p:cNvSpPr>
            <a:spLocks noGrp="1"/>
          </p:cNvSpPr>
          <p:nvPr>
            <p:ph type="sldNum" idx="52"/>
          </p:nvPr>
        </p:nvSpPr>
        <p:spPr/>
        <p:txBody>
          <a:bodyPr/>
          <a:lstStyle/>
          <a:p>
            <a:fld id="{F863D146-7A8E-4F3C-B633-B1C9F7F68B68}" type="slidenum">
              <a:t>29</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0" name="Image 4"/>
          <p:cNvPicPr/>
          <p:nvPr/>
        </p:nvPicPr>
        <p:blipFill>
          <a:blip r:embed="rId2"/>
          <a:stretch/>
        </p:blipFill>
        <p:spPr>
          <a:xfrm>
            <a:off x="5395680" y="1148040"/>
            <a:ext cx="2827440" cy="3104280"/>
          </a:xfrm>
          <a:prstGeom prst="rect">
            <a:avLst/>
          </a:prstGeom>
          <a:ln w="0">
            <a:noFill/>
          </a:ln>
        </p:spPr>
      </p:pic>
      <p:pic>
        <p:nvPicPr>
          <p:cNvPr id="201" name="Image 2"/>
          <p:cNvPicPr/>
          <p:nvPr/>
        </p:nvPicPr>
        <p:blipFill>
          <a:blip r:embed="rId3"/>
          <a:stretch/>
        </p:blipFill>
        <p:spPr>
          <a:xfrm>
            <a:off x="35640" y="69120"/>
            <a:ext cx="8714520" cy="1077840"/>
          </a:xfrm>
          <a:prstGeom prst="rect">
            <a:avLst/>
          </a:prstGeom>
          <a:ln w="0">
            <a:noFill/>
          </a:ln>
        </p:spPr>
      </p:pic>
      <p:sp>
        <p:nvSpPr>
          <p:cNvPr id="202" name="ZoneTexte 7"/>
          <p:cNvSpPr/>
          <p:nvPr/>
        </p:nvSpPr>
        <p:spPr>
          <a:xfrm>
            <a:off x="5220000" y="4309560"/>
            <a:ext cx="4607280" cy="363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800" b="1" u="none" strike="noStrike">
                <a:solidFill>
                  <a:schemeClr val="dk1"/>
                </a:solidFill>
                <a:uFillTx/>
                <a:latin typeface="Marianne"/>
              </a:rPr>
              <a:t>parcoursup.gouv.fr</a:t>
            </a:r>
            <a:endParaRPr lang="fr-FR" sz="1800" b="0" u="none" strike="noStrike">
              <a:solidFill>
                <a:srgbClr val="000000"/>
              </a:solidFill>
              <a:uFillTx/>
              <a:latin typeface="Arial"/>
            </a:endParaRPr>
          </a:p>
        </p:txBody>
      </p:sp>
      <p:pic>
        <p:nvPicPr>
          <p:cNvPr id="203" name="Image 1"/>
          <p:cNvPicPr/>
          <p:nvPr/>
        </p:nvPicPr>
        <p:blipFill>
          <a:blip r:embed="rId4"/>
          <a:stretch/>
        </p:blipFill>
        <p:spPr>
          <a:xfrm>
            <a:off x="708840" y="1045080"/>
            <a:ext cx="3683160" cy="3632760"/>
          </a:xfrm>
          <a:prstGeom prst="rect">
            <a:avLst/>
          </a:prstGeom>
          <a:ln w="0">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PlaceHolder 1"/>
          <p:cNvSpPr>
            <a:spLocks noGrp="1"/>
          </p:cNvSpPr>
          <p:nvPr>
            <p:ph type="sldNum" idx="122"/>
          </p:nvPr>
        </p:nvSpPr>
        <p:spPr>
          <a:xfrm>
            <a:off x="7596360" y="4783680"/>
            <a:ext cx="1078560" cy="35856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ea typeface="Segoe UI"/>
              </a:defRPr>
            </a:lvl1pPr>
          </a:lstStyle>
          <a:p>
            <a:pPr indent="0" algn="r" defTabSz="914400">
              <a:lnSpc>
                <a:spcPct val="100000"/>
              </a:lnSpc>
              <a:buNone/>
              <a:tabLst>
                <a:tab pos="0" algn="l"/>
              </a:tabLst>
            </a:pPr>
            <a:fld id="{4BBCCC73-E70E-4E47-9E54-BB7086CBD9E5}" type="slidenum">
              <a:rPr lang="fr-FR" sz="1400" b="0" u="none" strike="noStrike">
                <a:solidFill>
                  <a:srgbClr val="FF0000"/>
                </a:solidFill>
                <a:uFillTx/>
                <a:latin typeface="Arial"/>
                <a:ea typeface="Segoe UI"/>
              </a:rPr>
              <a:t>30</a:t>
            </a:fld>
            <a:endParaRPr lang="fr-FR" sz="1400" b="0" u="none" strike="noStrike">
              <a:solidFill>
                <a:srgbClr val="000000"/>
              </a:solidFill>
              <a:uFillTx/>
              <a:latin typeface="Times New Roman"/>
            </a:endParaRPr>
          </a:p>
        </p:txBody>
      </p:sp>
      <p:pic>
        <p:nvPicPr>
          <p:cNvPr id="308" name="Image 1"/>
          <p:cNvPicPr/>
          <p:nvPr/>
        </p:nvPicPr>
        <p:blipFill>
          <a:blip r:embed="rId3"/>
          <a:stretch/>
        </p:blipFill>
        <p:spPr>
          <a:xfrm>
            <a:off x="0" y="544320"/>
            <a:ext cx="9142560" cy="4077000"/>
          </a:xfrm>
          <a:prstGeom prst="rect">
            <a:avLst/>
          </a:prstGeom>
          <a:ln w="0">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9" name="Image 1"/>
          <p:cNvPicPr/>
          <p:nvPr/>
        </p:nvPicPr>
        <p:blipFill>
          <a:blip r:embed="rId3"/>
          <a:stretch/>
        </p:blipFill>
        <p:spPr>
          <a:xfrm>
            <a:off x="68760" y="540000"/>
            <a:ext cx="9142560" cy="4375080"/>
          </a:xfrm>
          <a:prstGeom prst="rect">
            <a:avLst/>
          </a:prstGeom>
          <a:ln w="0">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32</a:t>
            </a:fld>
            <a:endParaRPr lang="fr-FR" dirty="0">
              <a:solidFill>
                <a:schemeClr val="tx1"/>
              </a:solidFill>
            </a:endParaRPr>
          </a:p>
        </p:txBody>
      </p:sp>
      <p:sp>
        <p:nvSpPr>
          <p:cNvPr id="10" name="Espace réservé du contenu 9"/>
          <p:cNvSpPr>
            <a:spLocks noGrp="1"/>
          </p:cNvSpPr>
          <p:nvPr>
            <p:ph sz="quarter" idx="14"/>
          </p:nvPr>
        </p:nvSpPr>
        <p:spPr>
          <a:xfrm>
            <a:off x="527823" y="960114"/>
            <a:ext cx="8048364" cy="2574000"/>
          </a:xfrm>
        </p:spPr>
        <p:txBody>
          <a:bodyPr/>
          <a:lstStyle/>
          <a:p>
            <a:pPr marL="391573" indent="-380990" algn="just">
              <a:buSzTx/>
            </a:pPr>
            <a:r>
              <a:rPr lang="fr-FR" sz="1800" b="1" dirty="0">
                <a:solidFill>
                  <a:srgbClr val="F28E65"/>
                </a:solidFill>
              </a:rPr>
              <a:t>Oui-si, </a:t>
            </a:r>
            <a:r>
              <a:rPr lang="fr-FR" sz="1400" dirty="0"/>
              <a:t>c’est une </a:t>
            </a:r>
            <a:r>
              <a:rPr lang="fr-FR" sz="1400" b="1" dirty="0">
                <a:solidFill>
                  <a:srgbClr val="F28E65"/>
                </a:solidFill>
              </a:rPr>
              <a:t>proposition d’admission avec un dispositif d’accompagnement intégré à la</a:t>
            </a:r>
          </a:p>
          <a:p>
            <a:pPr marL="391573" indent="-380990" algn="just"/>
            <a:r>
              <a:rPr lang="fr-FR" sz="1400" b="1" dirty="0">
                <a:solidFill>
                  <a:srgbClr val="F28E65"/>
                </a:solidFill>
              </a:rPr>
              <a:t>formation, </a:t>
            </a:r>
            <a:r>
              <a:rPr lang="fr-FR" sz="1400" dirty="0"/>
              <a:t>proposé pour l’essentiel par les licences non sélectives à l’Université</a:t>
            </a:r>
          </a:p>
          <a:p>
            <a:pPr marL="391573" indent="-380990" algn="just">
              <a:buSzTx/>
            </a:pPr>
            <a:endParaRPr lang="fr-FR" sz="1400" b="1" dirty="0">
              <a:solidFill>
                <a:srgbClr val="F28E65"/>
              </a:solidFill>
            </a:endParaRPr>
          </a:p>
          <a:p>
            <a:pPr marL="391573" indent="-380990" algn="just">
              <a:buSzTx/>
            </a:pPr>
            <a:r>
              <a:rPr lang="fr-FR" sz="1400" b="1" dirty="0">
                <a:solidFill>
                  <a:srgbClr val="F28E65"/>
                </a:solidFill>
              </a:rPr>
              <a:t>Objectif : aider les étudiants à réussir leur licence</a:t>
            </a:r>
          </a:p>
          <a:p>
            <a:pPr marL="10583" algn="just"/>
            <a:r>
              <a:rPr lang="fr-FR" sz="1400" dirty="0"/>
              <a:t>Pour découvrir le dispositif proposé par l’université &gt; cliquer sur le </a:t>
            </a:r>
            <a:r>
              <a:rPr lang="fr-FR" sz="1400" b="1" dirty="0">
                <a:solidFill>
                  <a:srgbClr val="F28E65"/>
                </a:solidFill>
              </a:rPr>
              <a:t>bouton « infos sur le oui-si » </a:t>
            </a:r>
            <a:r>
              <a:rPr lang="fr-FR" sz="1400" dirty="0"/>
              <a:t>en face de la proposition dans votre dossier. Les dispositifs sont variés : </a:t>
            </a:r>
            <a:r>
              <a:rPr lang="fr-FR" sz="1400" b="1" dirty="0">
                <a:solidFill>
                  <a:srgbClr val="F28E65"/>
                </a:solidFill>
              </a:rPr>
              <a:t> </a:t>
            </a:r>
          </a:p>
          <a:p>
            <a:pPr marL="296333" indent="-285750" algn="just">
              <a:buFont typeface="Arial" panose="020B0604020202020204" pitchFamily="34" charset="0"/>
              <a:buChar char="•"/>
            </a:pPr>
            <a:r>
              <a:rPr lang="fr-FR" sz="1400" dirty="0"/>
              <a:t>accompagnement méthodologique,</a:t>
            </a:r>
          </a:p>
          <a:p>
            <a:pPr marL="296333" indent="-285750" algn="just">
              <a:buFont typeface="Arial" panose="020B0604020202020204" pitchFamily="34" charset="0"/>
              <a:buChar char="•"/>
            </a:pPr>
            <a:r>
              <a:rPr lang="fr-FR" sz="1400" dirty="0"/>
              <a:t>modules de remise à niveau dans certaines matières,</a:t>
            </a:r>
          </a:p>
          <a:p>
            <a:pPr marL="296333" indent="-285750" algn="just">
              <a:buFont typeface="Arial" panose="020B0604020202020204" pitchFamily="34" charset="0"/>
              <a:buChar char="•"/>
            </a:pPr>
            <a:r>
              <a:rPr lang="fr-FR" sz="1400" dirty="0"/>
              <a:t>tutorat individualisé ou collectif avec un enseignant ou un étudiant tuteur.</a:t>
            </a:r>
            <a:endParaRPr lang="fr-FR" sz="1400" b="1" dirty="0"/>
          </a:p>
          <a:p>
            <a:pPr algn="just"/>
            <a:br>
              <a:rPr lang="fr-FR" sz="1400" dirty="0"/>
            </a:br>
            <a:r>
              <a:rPr lang="fr-FR" sz="1400" dirty="0"/>
              <a:t>Cet accompagnement peut être </a:t>
            </a:r>
            <a:r>
              <a:rPr lang="fr-FR" sz="1400" b="1" dirty="0">
                <a:solidFill>
                  <a:srgbClr val="F28E65"/>
                </a:solidFill>
              </a:rPr>
              <a:t>programmé sur la durée de la Licence en 3 ans ou, dans certains cas, sur 4 ans </a:t>
            </a:r>
            <a:r>
              <a:rPr lang="fr-FR" sz="1400" dirty="0"/>
              <a:t>pour permettre à l’étudiant d’avancer à son rythme et réussir sa 1</a:t>
            </a:r>
            <a:r>
              <a:rPr lang="fr-FR" sz="1400" baseline="30000" dirty="0"/>
              <a:t>ère</a:t>
            </a:r>
            <a:r>
              <a:rPr lang="fr-FR" sz="1400" dirty="0"/>
              <a:t> année en 2 ans avec des bases solides.</a:t>
            </a:r>
          </a:p>
          <a:p>
            <a:pPr marL="237061" indent="-237061" defTabSz="609585">
              <a:defRPr/>
            </a:pPr>
            <a:r>
              <a:rPr lang="fr-FR" sz="1400" b="1" u="sng" dirty="0"/>
              <a:t>À savoir </a:t>
            </a:r>
            <a:r>
              <a:rPr lang="fr-FR" sz="1400" dirty="0"/>
              <a:t>: 26 000 étudiants inscrits en oui-si </a:t>
            </a:r>
            <a:r>
              <a:rPr lang="fr-FR" sz="1400"/>
              <a:t>en 2024-2025</a:t>
            </a:r>
            <a:endParaRPr lang="fr-FR" sz="1400" dirty="0"/>
          </a:p>
          <a:p>
            <a:endParaRPr lang="fr-FR" dirty="0"/>
          </a:p>
        </p:txBody>
      </p:sp>
      <p:sp>
        <p:nvSpPr>
          <p:cNvPr id="5" name="Rectangle à coins arrondis 4"/>
          <p:cNvSpPr/>
          <p:nvPr/>
        </p:nvSpPr>
        <p:spPr>
          <a:xfrm>
            <a:off x="3523785" y="179184"/>
            <a:ext cx="5242551"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 réponse Oui-si, c’est quoi ?</a:t>
            </a:r>
          </a:p>
        </p:txBody>
      </p:sp>
    </p:spTree>
    <p:extLst>
      <p:ext uri="{BB962C8B-B14F-4D97-AF65-F5344CB8AC3E}">
        <p14:creationId xmlns:p14="http://schemas.microsoft.com/office/powerpoint/2010/main" val="3762821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latin typeface="Marianne" panose="02000000000000000000" pitchFamily="2" charset="0"/>
              </a:rPr>
              <a:pPr/>
              <a:t>33</a:t>
            </a:fld>
            <a:endParaRPr lang="fr-FR" dirty="0">
              <a:solidFill>
                <a:schemeClr val="tx1"/>
              </a:solidFill>
              <a:latin typeface="Marianne" panose="02000000000000000000" pitchFamily="2" charset="0"/>
            </a:endParaRPr>
          </a:p>
        </p:txBody>
      </p:sp>
      <p:sp>
        <p:nvSpPr>
          <p:cNvPr id="5" name="Espace réservé du contenu 4"/>
          <p:cNvSpPr>
            <a:spLocks noGrp="1"/>
          </p:cNvSpPr>
          <p:nvPr>
            <p:ph sz="quarter" idx="14"/>
          </p:nvPr>
        </p:nvSpPr>
        <p:spPr>
          <a:xfrm>
            <a:off x="546100" y="942211"/>
            <a:ext cx="8026400" cy="2991260"/>
          </a:xfrm>
        </p:spPr>
        <p:txBody>
          <a:bodyPr/>
          <a:lstStyle/>
          <a:p>
            <a:pPr marL="10583" algn="just">
              <a:buSzTx/>
            </a:pPr>
            <a:r>
              <a:rPr lang="fr-FR" sz="1400" b="1" dirty="0">
                <a:solidFill>
                  <a:srgbClr val="F28E65"/>
                </a:solidFill>
              </a:rPr>
              <a:t>Les candidats sont alertés, le matin, dès qu’ils reçoivent une proposition d’admission </a:t>
            </a:r>
          </a:p>
          <a:p>
            <a:pPr marL="296333" indent="-285750" algn="just">
              <a:buSzTx/>
              <a:buFont typeface="Arial" panose="020B0604020202020204" pitchFamily="34" charset="0"/>
              <a:buChar char="•"/>
            </a:pPr>
            <a:r>
              <a:rPr lang="fr-FR" sz="1400" b="1" dirty="0">
                <a:solidFill>
                  <a:srgbClr val="F28E65"/>
                </a:solidFill>
              </a:rPr>
              <a:t>par SMS sur leur téléphone portable</a:t>
            </a:r>
          </a:p>
          <a:p>
            <a:pPr marL="296333" indent="-285750" algn="just">
              <a:buSzTx/>
              <a:buFont typeface="Arial" panose="020B0604020202020204" pitchFamily="34" charset="0"/>
              <a:buChar char="•"/>
            </a:pPr>
            <a:r>
              <a:rPr lang="fr-FR" sz="1400" b="1" dirty="0">
                <a:solidFill>
                  <a:srgbClr val="F28E65"/>
                </a:solidFill>
              </a:rPr>
              <a:t>par mail dans leur messagerie personnelle </a:t>
            </a:r>
            <a:r>
              <a:rPr lang="fr-FR" sz="1400" dirty="0">
                <a:solidFill>
                  <a:srgbClr val="000091"/>
                </a:solidFill>
              </a:rPr>
              <a:t>(une adresse mail valide et régulièrement consultée et un numéro de portable ont été demandés au moment de l’inscription)</a:t>
            </a:r>
            <a:endParaRPr lang="fr-FR" sz="1400" b="1" dirty="0">
              <a:solidFill>
                <a:srgbClr val="000091"/>
              </a:solidFill>
            </a:endParaRPr>
          </a:p>
          <a:p>
            <a:pPr marL="296333" indent="-285750" algn="just">
              <a:buSzTx/>
              <a:buFont typeface="Arial" panose="020B0604020202020204" pitchFamily="34" charset="0"/>
              <a:buChar char="•"/>
            </a:pPr>
            <a:r>
              <a:rPr lang="fr-FR" sz="1400" b="1" dirty="0">
                <a:solidFill>
                  <a:srgbClr val="F28E65"/>
                </a:solidFill>
              </a:rPr>
              <a:t>dans la messagerie intégrée au dossier </a:t>
            </a:r>
            <a:r>
              <a:rPr lang="fr-FR" sz="1400" dirty="0">
                <a:solidFill>
                  <a:srgbClr val="000091"/>
                </a:solidFill>
              </a:rPr>
              <a:t>candidat sur Parcoursup</a:t>
            </a:r>
          </a:p>
          <a:p>
            <a:pPr marL="10583" algn="just">
              <a:buSzTx/>
            </a:pPr>
            <a:endParaRPr lang="fr-FR" sz="1400" dirty="0">
              <a:solidFill>
                <a:srgbClr val="000091"/>
              </a:solidFill>
            </a:endParaRPr>
          </a:p>
          <a:p>
            <a:pPr marL="10583" algn="just">
              <a:buSzTx/>
            </a:pPr>
            <a:r>
              <a:rPr lang="fr-FR" sz="1400" b="1" dirty="0">
                <a:solidFill>
                  <a:srgbClr val="F28E65"/>
                </a:solidFill>
              </a:rPr>
              <a:t>À noter : </a:t>
            </a:r>
            <a:r>
              <a:rPr lang="fr-FR" sz="1400" dirty="0">
                <a:solidFill>
                  <a:srgbClr val="000091"/>
                </a:solidFill>
              </a:rPr>
              <a:t>il n’y a pas d’application mobile dédiée, l’application est compatible avec les smartphones. Cependant il est toujours conseillé d’interagir avec son dossier depuis un ordinateur. </a:t>
            </a:r>
          </a:p>
          <a:p>
            <a:pPr marL="10583" algn="just">
              <a:buSzTx/>
            </a:pPr>
            <a:endParaRPr lang="fr-FR" sz="1600" dirty="0">
              <a:solidFill>
                <a:srgbClr val="000091"/>
              </a:solidFill>
              <a:latin typeface="Marianne" panose="02000000000000000000" pitchFamily="2" charset="0"/>
            </a:endParaRPr>
          </a:p>
          <a:p>
            <a:endParaRPr lang="fr-FR" dirty="0"/>
          </a:p>
        </p:txBody>
      </p:sp>
      <p:sp>
        <p:nvSpPr>
          <p:cNvPr id="7" name="Rectangle 6"/>
          <p:cNvSpPr/>
          <p:nvPr/>
        </p:nvSpPr>
        <p:spPr>
          <a:xfrm>
            <a:off x="546100" y="3269890"/>
            <a:ext cx="7981950" cy="674031"/>
          </a:xfrm>
          <a:prstGeom prst="rect">
            <a:avLst/>
          </a:prstGeom>
          <a:solidFill>
            <a:srgbClr val="000091"/>
          </a:solidFill>
        </p:spPr>
        <p:txBody>
          <a:bodyPr wrap="square">
            <a:spAutoFit/>
          </a:bodyPr>
          <a:lstStyle/>
          <a:p>
            <a:pPr marL="0" lvl="1" algn="just" defTabSz="609585">
              <a:lnSpc>
                <a:spcPct val="90000"/>
              </a:lnSpc>
              <a:buSzPct val="100000"/>
              <a:defRPr/>
            </a:pPr>
            <a:r>
              <a:rPr lang="fr-FR" sz="1400" b="1" u="sng" dirty="0">
                <a:solidFill>
                  <a:schemeClr val="bg1"/>
                </a:solidFill>
              </a:rPr>
              <a:t>À savoir</a:t>
            </a:r>
            <a:endParaRPr lang="fr-FR" sz="1400" b="1" kern="0" dirty="0">
              <a:solidFill>
                <a:schemeClr val="bg1"/>
              </a:solidFill>
            </a:endParaRPr>
          </a:p>
          <a:p>
            <a:pPr marL="0" lvl="1" algn="just" defTabSz="609585">
              <a:lnSpc>
                <a:spcPct val="90000"/>
              </a:lnSpc>
              <a:buSzPct val="100000"/>
              <a:defRPr/>
            </a:pPr>
            <a:r>
              <a:rPr lang="fr-FR" sz="1400" kern="0" dirty="0">
                <a:solidFill>
                  <a:schemeClr val="bg1"/>
                </a:solidFill>
              </a:rPr>
              <a:t>Les parents sont également prévenus lorsqu’ils ont renseigné leur adresse mail et leur numéro de portable dans le dossier Parcoursup de leur enfant.</a:t>
            </a:r>
          </a:p>
        </p:txBody>
      </p:sp>
      <p:sp>
        <p:nvSpPr>
          <p:cNvPr id="6" name="Rectangle à coins arrondis 5"/>
          <p:cNvSpPr/>
          <p:nvPr/>
        </p:nvSpPr>
        <p:spPr>
          <a:xfrm>
            <a:off x="3523785" y="189704"/>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Une alerte pour chaque proposition d’admission</a:t>
            </a:r>
          </a:p>
        </p:txBody>
      </p:sp>
    </p:spTree>
    <p:extLst>
      <p:ext uri="{BB962C8B-B14F-4D97-AF65-F5344CB8AC3E}">
        <p14:creationId xmlns:p14="http://schemas.microsoft.com/office/powerpoint/2010/main" val="36260130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34</a:t>
            </a:fld>
            <a:endParaRPr lang="fr-FR" dirty="0">
              <a:solidFill>
                <a:schemeClr val="tx1"/>
              </a:solidFill>
            </a:endParaRPr>
          </a:p>
        </p:txBody>
      </p:sp>
      <p:sp>
        <p:nvSpPr>
          <p:cNvPr id="7" name="Rectangle 6"/>
          <p:cNvSpPr/>
          <p:nvPr/>
        </p:nvSpPr>
        <p:spPr>
          <a:xfrm>
            <a:off x="298090" y="962843"/>
            <a:ext cx="8238731" cy="3393237"/>
          </a:xfrm>
          <a:prstGeom prst="rect">
            <a:avLst/>
          </a:prstGeom>
        </p:spPr>
        <p:txBody>
          <a:bodyPr wrap="square">
            <a:spAutoFit/>
          </a:bodyPr>
          <a:lstStyle/>
          <a:p>
            <a:pPr algn="just">
              <a:spcAft>
                <a:spcPts val="300"/>
              </a:spcAft>
            </a:pPr>
            <a:r>
              <a:rPr lang="fr-FR" sz="1400" b="1" dirty="0">
                <a:solidFill>
                  <a:srgbClr val="000091"/>
                </a:solidFill>
              </a:rPr>
              <a:t>La date limite de réponse est affichée dans le dossier du candidat en face de la proposition d’admission. </a:t>
            </a:r>
          </a:p>
          <a:p>
            <a:pPr algn="just">
              <a:spcBef>
                <a:spcPts val="600"/>
              </a:spcBef>
              <a:spcAft>
                <a:spcPts val="1200"/>
              </a:spcAft>
            </a:pPr>
            <a:r>
              <a:rPr lang="fr-FR" sz="1600" b="1" dirty="0">
                <a:solidFill>
                  <a:srgbClr val="ED7454"/>
                </a:solidFill>
              </a:rPr>
              <a:t> </a:t>
            </a:r>
          </a:p>
          <a:p>
            <a:pPr algn="just">
              <a:spcBef>
                <a:spcPts val="600"/>
              </a:spcBef>
              <a:spcAft>
                <a:spcPts val="1200"/>
              </a:spcAft>
            </a:pPr>
            <a:endParaRPr lang="fr-FR" sz="1600" b="1" dirty="0">
              <a:solidFill>
                <a:srgbClr val="ED7454"/>
              </a:solidFill>
            </a:endParaRPr>
          </a:p>
          <a:p>
            <a:pPr algn="just">
              <a:spcBef>
                <a:spcPts val="600"/>
              </a:spcBef>
              <a:spcAft>
                <a:spcPts val="1200"/>
              </a:spcAft>
            </a:pPr>
            <a:endParaRPr lang="fr-FR" sz="1600" b="1" dirty="0">
              <a:solidFill>
                <a:srgbClr val="ED7454"/>
              </a:solidFill>
            </a:endParaRPr>
          </a:p>
          <a:p>
            <a:pPr algn="just">
              <a:spcBef>
                <a:spcPts val="600"/>
              </a:spcBef>
              <a:spcAft>
                <a:spcPts val="1200"/>
              </a:spcAft>
            </a:pPr>
            <a:r>
              <a:rPr lang="fr-FR" sz="1600" b="1" dirty="0">
                <a:solidFill>
                  <a:srgbClr val="ED7454"/>
                </a:solidFill>
              </a:rPr>
              <a:t> </a:t>
            </a:r>
            <a:br>
              <a:rPr lang="fr-FR" sz="1600" b="1" dirty="0">
                <a:solidFill>
                  <a:srgbClr val="ED7454"/>
                </a:solidFill>
              </a:rPr>
            </a:br>
            <a:r>
              <a:rPr lang="fr-FR" sz="1400" b="1" u="sng" dirty="0"/>
              <a:t>Si un candidat ne répond pas avant la date limite</a:t>
            </a:r>
            <a:r>
              <a:rPr lang="fr-FR" sz="1400" b="1" dirty="0"/>
              <a:t>, la proposition d’admission concernée est perdue </a:t>
            </a:r>
            <a:r>
              <a:rPr lang="fr-FR" sz="1400" dirty="0"/>
              <a:t>et proposée, dès le lendemain matin, au candidat suivant sur la liste d’attente.</a:t>
            </a:r>
            <a:br>
              <a:rPr lang="fr-FR" sz="1400" dirty="0"/>
            </a:br>
            <a:br>
              <a:rPr lang="fr-FR" sz="1400" dirty="0"/>
            </a:br>
            <a:r>
              <a:rPr lang="fr-FR" sz="1400" kern="0" dirty="0"/>
              <a:t>Dans ce cas, le candidat reçoit un mail lui demandant d’indiquer, dans un délai de 3 jours, s’il souhaite conserver les autres vœux qu'il a toujours en attente</a:t>
            </a:r>
          </a:p>
        </p:txBody>
      </p:sp>
      <p:pic>
        <p:nvPicPr>
          <p:cNvPr id="6" name="Image 5">
            <a:extLst>
              <a:ext uri="{FF2B5EF4-FFF2-40B4-BE49-F238E27FC236}">
                <a16:creationId xmlns:a16="http://schemas.microsoft.com/office/drawing/2014/main" id="{0A069A87-A94D-421B-AAF7-64BB843B29C7}"/>
              </a:ext>
            </a:extLst>
          </p:cNvPr>
          <p:cNvPicPr>
            <a:picLocks noChangeAspect="1"/>
          </p:cNvPicPr>
          <p:nvPr/>
        </p:nvPicPr>
        <p:blipFill>
          <a:blip r:embed="rId3"/>
          <a:stretch>
            <a:fillRect/>
          </a:stretch>
        </p:blipFill>
        <p:spPr>
          <a:xfrm>
            <a:off x="469900" y="1580385"/>
            <a:ext cx="5687677" cy="1412559"/>
          </a:xfrm>
          <a:prstGeom prst="rect">
            <a:avLst/>
          </a:prstGeom>
        </p:spPr>
      </p:pic>
      <p:sp>
        <p:nvSpPr>
          <p:cNvPr id="9" name="Flèche droite 3">
            <a:extLst>
              <a:ext uri="{FF2B5EF4-FFF2-40B4-BE49-F238E27FC236}">
                <a16:creationId xmlns:a16="http://schemas.microsoft.com/office/drawing/2014/main" id="{FD894D63-E25C-44CF-9CCE-176A8172A877}"/>
              </a:ext>
            </a:extLst>
          </p:cNvPr>
          <p:cNvSpPr/>
          <p:nvPr/>
        </p:nvSpPr>
        <p:spPr>
          <a:xfrm rot="8477828">
            <a:off x="5014668" y="2450743"/>
            <a:ext cx="493600" cy="274708"/>
          </a:xfrm>
          <a:prstGeom prst="rightArrow">
            <a:avLst/>
          </a:prstGeom>
          <a:solidFill>
            <a:srgbClr val="0000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FF9575"/>
              </a:solidFill>
            </a:endParaRPr>
          </a:p>
        </p:txBody>
      </p:sp>
      <p:sp>
        <p:nvSpPr>
          <p:cNvPr id="8" name="Rectangle à coins arrondis 7"/>
          <p:cNvSpPr/>
          <p:nvPr/>
        </p:nvSpPr>
        <p:spPr>
          <a:xfrm>
            <a:off x="3459827" y="169667"/>
            <a:ext cx="5242551"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délais de réponse aux propositions d’admission</a:t>
            </a:r>
          </a:p>
        </p:txBody>
      </p:sp>
    </p:spTree>
    <p:extLst>
      <p:ext uri="{BB962C8B-B14F-4D97-AF65-F5344CB8AC3E}">
        <p14:creationId xmlns:p14="http://schemas.microsoft.com/office/powerpoint/2010/main" val="38279242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35</a:t>
            </a:fld>
            <a:endParaRPr lang="fr-FR" dirty="0">
              <a:solidFill>
                <a:schemeClr val="tx1"/>
              </a:solidFill>
            </a:endParaRPr>
          </a:p>
        </p:txBody>
      </p:sp>
      <p:sp>
        <p:nvSpPr>
          <p:cNvPr id="5" name="Espace réservé du contenu 4"/>
          <p:cNvSpPr>
            <a:spLocks noGrp="1"/>
          </p:cNvSpPr>
          <p:nvPr>
            <p:ph sz="quarter" idx="14"/>
          </p:nvPr>
        </p:nvSpPr>
        <p:spPr>
          <a:xfrm>
            <a:off x="514350" y="1030435"/>
            <a:ext cx="7950200" cy="3634555"/>
          </a:xfrm>
        </p:spPr>
        <p:txBody>
          <a:bodyPr/>
          <a:lstStyle/>
          <a:p>
            <a:pPr marL="285750" indent="-285750" algn="just">
              <a:buFont typeface="Wingdings" panose="05000000000000000000" pitchFamily="2" charset="2"/>
              <a:buChar char="Ø"/>
            </a:pPr>
            <a:r>
              <a:rPr lang="fr-FR" sz="1400" b="1" dirty="0"/>
              <a:t>Objectif : </a:t>
            </a:r>
            <a:r>
              <a:rPr lang="fr-FR" sz="1400" b="1" dirty="0">
                <a:solidFill>
                  <a:srgbClr val="FF9575"/>
                </a:solidFill>
              </a:rPr>
              <a:t>accélérer le processus de choix </a:t>
            </a:r>
            <a:r>
              <a:rPr lang="fr-FR" sz="1400" dirty="0"/>
              <a:t>pour réduire les listes d’attente et le sentiment d’attente</a:t>
            </a:r>
          </a:p>
          <a:p>
            <a:pPr marL="285750" indent="-285750" algn="just">
              <a:buFont typeface="Wingdings" panose="05000000000000000000" pitchFamily="2" charset="2"/>
              <a:buChar char="Ø"/>
            </a:pPr>
            <a:r>
              <a:rPr lang="fr-FR" sz="1400" b="1" dirty="0"/>
              <a:t>Quand ? </a:t>
            </a:r>
            <a:r>
              <a:rPr lang="fr-FR" sz="1400" dirty="0"/>
              <a:t>Entre le vendredi 5 et le lundi 8 juin 2026 inclus</a:t>
            </a:r>
          </a:p>
          <a:p>
            <a:pPr marL="285750" indent="-285750" algn="just">
              <a:spcAft>
                <a:spcPts val="1200"/>
              </a:spcAft>
              <a:buFont typeface="Wingdings" panose="05000000000000000000" pitchFamily="2" charset="2"/>
              <a:buChar char="Ø"/>
            </a:pPr>
            <a:r>
              <a:rPr lang="fr-FR" sz="1400" b="1" dirty="0"/>
              <a:t>Qui est concerné ? </a:t>
            </a:r>
            <a:r>
              <a:rPr lang="fr-FR" sz="1400" dirty="0"/>
              <a:t>Tous</a:t>
            </a:r>
            <a:r>
              <a:rPr lang="fr-FR" sz="1400" b="1" dirty="0"/>
              <a:t> </a:t>
            </a:r>
            <a:r>
              <a:rPr lang="fr-FR" sz="1400" dirty="0"/>
              <a:t>les candidats de la phase principale qui ont des vœux en attente au 5 juin (avec ou sans proposition d’admission acceptée) et qui souhaitent les conserver (en tout ou partie). </a:t>
            </a:r>
          </a:p>
          <a:p>
            <a:pPr algn="just">
              <a:spcAft>
                <a:spcPts val="1200"/>
              </a:spcAft>
            </a:pPr>
            <a:r>
              <a:rPr lang="fr-FR" sz="1400" dirty="0"/>
              <a:t>Les candidats concernés recevront des informations et rappels par mail et sms. </a:t>
            </a:r>
          </a:p>
          <a:p>
            <a:pPr algn="just"/>
            <a:r>
              <a:rPr lang="fr-FR" sz="1400" b="1" dirty="0">
                <a:solidFill>
                  <a:srgbClr val="FF9575"/>
                </a:solidFill>
              </a:rPr>
              <a:t>Pour les candidats qui auront déjà accepté une proposition d’admission, elle leur reste bien-sûr acquise et ils n’auront </a:t>
            </a:r>
            <a:r>
              <a:rPr lang="fr-FR" sz="1400" b="1" u="sng" dirty="0">
                <a:solidFill>
                  <a:srgbClr val="FF9575"/>
                </a:solidFill>
              </a:rPr>
              <a:t>aucune action à faire pour la conserver</a:t>
            </a:r>
            <a:r>
              <a:rPr lang="fr-FR" sz="1400" b="1" dirty="0">
                <a:solidFill>
                  <a:srgbClr val="FF9575"/>
                </a:solidFill>
              </a:rPr>
              <a:t>. </a:t>
            </a:r>
          </a:p>
          <a:p>
            <a:pPr algn="just"/>
            <a:endParaRPr lang="fr-FR" sz="800" dirty="0"/>
          </a:p>
          <a:p>
            <a:pPr marL="285750" indent="-285750" algn="just">
              <a:buFont typeface="Wingdings" panose="05000000000000000000" pitchFamily="2" charset="2"/>
              <a:buChar char="Ø"/>
            </a:pPr>
            <a:r>
              <a:rPr lang="fr-FR" sz="1400" b="1" dirty="0"/>
              <a:t>Quelle stratégie </a:t>
            </a:r>
            <a:r>
              <a:rPr lang="fr-FR" sz="1400" dirty="0"/>
              <a:t>? Classer ses vœux en fonction de ce que l’on préfère vraiment </a:t>
            </a:r>
            <a:r>
              <a:rPr lang="fr-FR" sz="1400" b="1" dirty="0"/>
              <a:t>: pas besoin de faire de stratégie compliquée. </a:t>
            </a:r>
          </a:p>
          <a:p>
            <a:pPr algn="just"/>
            <a:r>
              <a:rPr lang="fr-FR" sz="1400" dirty="0"/>
              <a:t>La question à se poser : « si je suis accepté, est-ce que je veux rejoindre cette formation ? »</a:t>
            </a:r>
          </a:p>
          <a:p>
            <a:pPr algn="just"/>
            <a:endParaRPr lang="fr-FR" sz="1400" dirty="0"/>
          </a:p>
          <a:p>
            <a:pPr algn="just"/>
            <a:endParaRPr lang="fr-FR" sz="1200" dirty="0"/>
          </a:p>
          <a:p>
            <a:endParaRPr lang="fr-FR" dirty="0"/>
          </a:p>
        </p:txBody>
      </p:sp>
      <p:sp>
        <p:nvSpPr>
          <p:cNvPr id="7" name="Rectangle à coins arrondis 6"/>
          <p:cNvSpPr/>
          <p:nvPr/>
        </p:nvSpPr>
        <p:spPr>
          <a:xfrm>
            <a:off x="3634637" y="224677"/>
            <a:ext cx="5274413"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 classement des vœux en attente de la phase principale</a:t>
            </a:r>
          </a:p>
        </p:txBody>
      </p:sp>
    </p:spTree>
    <p:extLst>
      <p:ext uri="{BB962C8B-B14F-4D97-AF65-F5344CB8AC3E}">
        <p14:creationId xmlns:p14="http://schemas.microsoft.com/office/powerpoint/2010/main" val="35780279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36</a:t>
            </a:fld>
            <a:endParaRPr lang="fr-FR" dirty="0">
              <a:solidFill>
                <a:schemeClr val="tx1"/>
              </a:solidFill>
            </a:endParaRPr>
          </a:p>
        </p:txBody>
      </p:sp>
      <p:sp>
        <p:nvSpPr>
          <p:cNvPr id="3" name="Espace réservé du contenu 2"/>
          <p:cNvSpPr>
            <a:spLocks noGrp="1"/>
          </p:cNvSpPr>
          <p:nvPr>
            <p:ph sz="quarter" idx="14"/>
          </p:nvPr>
        </p:nvSpPr>
        <p:spPr>
          <a:xfrm>
            <a:off x="505521" y="915354"/>
            <a:ext cx="8260815" cy="3681107"/>
          </a:xfrm>
        </p:spPr>
        <p:txBody>
          <a:bodyPr/>
          <a:lstStyle/>
          <a:p>
            <a:pPr algn="just"/>
            <a:r>
              <a:rPr lang="fr-FR" sz="1400" dirty="0"/>
              <a:t>La réponse </a:t>
            </a:r>
            <a:r>
              <a:rPr lang="fr-FR" sz="1400" b="1" dirty="0">
                <a:solidFill>
                  <a:srgbClr val="F28E65"/>
                </a:solidFill>
              </a:rPr>
              <a:t>« candidature retenue sous réserve de contrat »</a:t>
            </a:r>
            <a:r>
              <a:rPr lang="fr-FR" sz="1400" dirty="0"/>
              <a:t> signifie que la candidature a été sélectionnée et que pour être effectivement admis le candidat doit avoir signé un contrat d’apprentissage avec un employeur.</a:t>
            </a:r>
          </a:p>
          <a:p>
            <a:pPr algn="just">
              <a:spcAft>
                <a:spcPts val="1200"/>
              </a:spcAft>
            </a:pPr>
            <a:r>
              <a:rPr lang="fr-FR" sz="1400" dirty="0"/>
              <a:t>La </a:t>
            </a:r>
            <a:r>
              <a:rPr lang="fr-FR" sz="1400" b="1" dirty="0">
                <a:solidFill>
                  <a:srgbClr val="F28E65"/>
                </a:solidFill>
              </a:rPr>
              <a:t>proposition d’admission n’est déclenchée qu’après enregistrement du contrat signé sur Parcoursup par le CFA.</a:t>
            </a:r>
          </a:p>
          <a:p>
            <a:pPr algn="just"/>
            <a:r>
              <a:rPr lang="fr-FR" sz="1400" b="1" dirty="0">
                <a:solidFill>
                  <a:srgbClr val="ED7454"/>
                </a:solidFill>
              </a:rPr>
              <a:t>&gt; &gt; </a:t>
            </a:r>
            <a:r>
              <a:rPr lang="fr-FR" sz="1400" dirty="0"/>
              <a:t>Faire ses recherches d’employeur sans tarder en consultant :</a:t>
            </a:r>
          </a:p>
          <a:p>
            <a:pPr marL="214313" indent="-214313" algn="just">
              <a:buFont typeface="Arial" panose="020B0604020202020204" pitchFamily="34" charset="0"/>
              <a:buChar char="•"/>
            </a:pPr>
            <a:r>
              <a:rPr lang="fr-FR" sz="1400" dirty="0"/>
              <a:t>Le site </a:t>
            </a:r>
            <a:r>
              <a:rPr lang="fr-FR" sz="1400" b="1" dirty="0">
                <a:solidFill>
                  <a:srgbClr val="F28E65"/>
                </a:solidFill>
                <a:hlinkClick r:id="rId2"/>
              </a:rPr>
              <a:t>La bonne alternance </a:t>
            </a:r>
            <a:r>
              <a:rPr lang="fr-FR" sz="1400" b="1" dirty="0">
                <a:solidFill>
                  <a:srgbClr val="F28E65"/>
                </a:solidFill>
              </a:rPr>
              <a:t>depuis son dossier </a:t>
            </a:r>
            <a:r>
              <a:rPr lang="fr-FR" sz="1400" dirty="0"/>
              <a:t>pour trouver les entreprises qui recrutent régulièrement des apprentis</a:t>
            </a:r>
          </a:p>
          <a:p>
            <a:pPr marL="214313" indent="-214313" algn="just">
              <a:buFont typeface="Arial" panose="020B0604020202020204" pitchFamily="34" charset="0"/>
              <a:buChar char="•"/>
            </a:pPr>
            <a:r>
              <a:rPr lang="fr-FR" sz="1400" b="1" dirty="0">
                <a:solidFill>
                  <a:srgbClr val="F28E65"/>
                </a:solidFill>
              </a:rPr>
              <a:t>Nos conseils </a:t>
            </a:r>
            <a:r>
              <a:rPr lang="fr-FR" sz="1400" dirty="0"/>
              <a:t>pour trouver un employeur sur </a:t>
            </a:r>
            <a:r>
              <a:rPr lang="fr-FR" sz="1400" b="1" dirty="0">
                <a:solidFill>
                  <a:srgbClr val="F28E65"/>
                </a:solidFill>
                <a:hlinkClick r:id="rId3"/>
              </a:rPr>
              <a:t>Parcoursup.gouv.fr </a:t>
            </a:r>
            <a:endParaRPr lang="fr-FR" sz="1400" b="1" dirty="0">
              <a:solidFill>
                <a:srgbClr val="F28E65"/>
              </a:solidFill>
            </a:endParaRPr>
          </a:p>
          <a:p>
            <a:pPr algn="just"/>
            <a:endParaRPr lang="fr-FR" sz="1400" dirty="0"/>
          </a:p>
          <a:p>
            <a:pPr algn="just"/>
            <a:r>
              <a:rPr lang="fr-FR" sz="1400" dirty="0"/>
              <a:t>Les CFA et les établissements qui vous intéressent doivent également vous aider, </a:t>
            </a:r>
            <a:r>
              <a:rPr lang="fr-FR" sz="1400" b="1" dirty="0">
                <a:solidFill>
                  <a:srgbClr val="F28E65"/>
                </a:solidFill>
              </a:rPr>
              <a:t>ils peuvent être contactés directement. </a:t>
            </a:r>
          </a:p>
          <a:p>
            <a:endParaRPr lang="fr-FR" sz="1350" dirty="0"/>
          </a:p>
        </p:txBody>
      </p:sp>
      <p:sp>
        <p:nvSpPr>
          <p:cNvPr id="7" name="Rectangle à coins arrondis 6"/>
          <p:cNvSpPr/>
          <p:nvPr/>
        </p:nvSpPr>
        <p:spPr>
          <a:xfrm>
            <a:off x="5190387" y="209607"/>
            <a:ext cx="3442599"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en apprentissage</a:t>
            </a:r>
          </a:p>
        </p:txBody>
      </p:sp>
    </p:spTree>
    <p:extLst>
      <p:ext uri="{BB962C8B-B14F-4D97-AF65-F5344CB8AC3E}">
        <p14:creationId xmlns:p14="http://schemas.microsoft.com/office/powerpoint/2010/main" val="1361047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PlaceHolder 1"/>
          <p:cNvSpPr>
            <a:spLocks noGrp="1"/>
          </p:cNvSpPr>
          <p:nvPr>
            <p:ph/>
          </p:nvPr>
        </p:nvSpPr>
        <p:spPr>
          <a:xfrm>
            <a:off x="251640" y="843480"/>
            <a:ext cx="8297640" cy="3938760"/>
          </a:xfrm>
          <a:prstGeom prst="rect">
            <a:avLst/>
          </a:prstGeom>
          <a:noFill/>
          <a:ln w="0">
            <a:noFill/>
          </a:ln>
        </p:spPr>
        <p:txBody>
          <a:bodyPr lIns="0" tIns="0" rIns="0" bIns="0" anchor="t">
            <a:noAutofit/>
          </a:bodyPr>
          <a:lstStyle/>
          <a:p>
            <a:pPr marL="343080" indent="-343080" algn="just" defTabSz="457200">
              <a:lnSpc>
                <a:spcPct val="100000"/>
              </a:lnSpc>
              <a:spcBef>
                <a:spcPts val="281"/>
              </a:spcBef>
              <a:buClr>
                <a:srgbClr val="000091"/>
              </a:buClr>
              <a:buFont typeface="Arial"/>
              <a:buAutoNum type="arabicPeriod"/>
            </a:pPr>
            <a:r>
              <a:rPr lang="fr-FR" sz="1400" b="1" u="none" strike="noStrike">
                <a:solidFill>
                  <a:schemeClr val="lt1"/>
                </a:solidFill>
                <a:highlight>
                  <a:srgbClr val="0000FF"/>
                </a:highlight>
                <a:uFillTx/>
                <a:latin typeface="Arial"/>
              </a:rPr>
              <a:t>Prenez connaissance du calendrier 2026,</a:t>
            </a:r>
            <a:r>
              <a:rPr lang="fr-FR" sz="1400" b="1" u="none" strike="noStrike">
                <a:solidFill>
                  <a:schemeClr val="accent1"/>
                </a:solidFill>
                <a:uFillTx/>
                <a:latin typeface="Arial"/>
              </a:rPr>
              <a:t> </a:t>
            </a:r>
            <a:r>
              <a:rPr lang="fr-FR" sz="1300" b="0" u="none" strike="noStrike">
                <a:solidFill>
                  <a:schemeClr val="accent1"/>
                </a:solidFill>
                <a:uFillTx/>
                <a:latin typeface="Arial"/>
              </a:rPr>
              <a:t>des modalités de fonctionnement de la plateforme et des vidéos tutos pour vous familiariser avec la procédure ; utilisez les outils Parcoursup pour échanger, vous exercer (Quiz ; Règles d’or ; FAQ ; Simulateur d’admission ; Site d’entrainement de la phase d’admission).</a:t>
            </a:r>
            <a:br>
              <a:rPr sz="500"/>
            </a:br>
            <a:r>
              <a:rPr lang="fr-FR" sz="500" b="0" u="none" strike="noStrike">
                <a:solidFill>
                  <a:schemeClr val="accent1"/>
                </a:solidFill>
                <a:uFillTx/>
                <a:latin typeface="Arial"/>
              </a:rPr>
              <a:t> </a:t>
            </a:r>
            <a:endParaRPr lang="fr-FR" sz="500" b="0" u="none" strike="noStrike">
              <a:solidFill>
                <a:srgbClr val="000000"/>
              </a:solidFill>
              <a:uFillTx/>
              <a:latin typeface="Arial"/>
            </a:endParaRPr>
          </a:p>
          <a:p>
            <a:pPr marL="343080" indent="-343080" defTabSz="457200">
              <a:lnSpc>
                <a:spcPct val="100000"/>
              </a:lnSpc>
              <a:spcBef>
                <a:spcPts val="281"/>
              </a:spcBef>
              <a:buClr>
                <a:srgbClr val="000091"/>
              </a:buClr>
              <a:buFont typeface="Arial"/>
              <a:buAutoNum type="arabicPeriod"/>
            </a:pPr>
            <a:r>
              <a:rPr lang="fr-FR" sz="1400" b="1" u="none" strike="noStrike">
                <a:solidFill>
                  <a:schemeClr val="lt1"/>
                </a:solidFill>
                <a:highlight>
                  <a:srgbClr val="0000FF"/>
                </a:highlight>
                <a:uFillTx/>
                <a:latin typeface="Arial"/>
              </a:rPr>
              <a:t>Anticipez, n’attendez pas la dernière minute</a:t>
            </a:r>
            <a:br>
              <a:rPr sz="1400"/>
            </a:br>
            <a:r>
              <a:rPr lang="fr-FR" sz="1300" b="0" u="none" strike="noStrike">
                <a:solidFill>
                  <a:schemeClr val="accent1"/>
                </a:solidFill>
                <a:uFillTx/>
                <a:latin typeface="Arial"/>
              </a:rPr>
              <a:t>Anticipez au lycée pour construire votre projet d’orientation progressivement (avec </a:t>
            </a:r>
            <a:r>
              <a:rPr lang="fr-FR" sz="1300" b="1" u="none" strike="noStrike">
                <a:solidFill>
                  <a:srgbClr val="FFC000"/>
                </a:solidFill>
                <a:uFillTx/>
                <a:latin typeface="Arial"/>
              </a:rPr>
              <a:t>Mon</a:t>
            </a:r>
            <a:r>
              <a:rPr lang="fr-FR" sz="1300" b="1" u="none" strike="noStrike">
                <a:solidFill>
                  <a:srgbClr val="3333CC"/>
                </a:solidFill>
                <a:uFillTx/>
                <a:latin typeface="Arial"/>
              </a:rPr>
              <a:t>Projet</a:t>
            </a:r>
            <a:r>
              <a:rPr lang="fr-FR" sz="1300" b="1" u="none" strike="noStrike">
                <a:solidFill>
                  <a:srgbClr val="92D050"/>
                </a:solidFill>
                <a:uFillTx/>
                <a:latin typeface="Arial"/>
              </a:rPr>
              <a:t>Sup</a:t>
            </a:r>
            <a:r>
              <a:rPr lang="fr-FR" sz="1300" b="0" u="none" strike="noStrike">
                <a:solidFill>
                  <a:schemeClr val="accent1"/>
                </a:solidFill>
                <a:uFillTx/>
                <a:latin typeface="Arial"/>
              </a:rPr>
              <a:t> sur la plateforme Avenir-s ; la possibilité d’ouvrir un compte Parcoursup dès la 2nde), et explorez la carte des formations, comparez les formations entre elles, etc.</a:t>
            </a:r>
            <a:br>
              <a:rPr sz="1300"/>
            </a:br>
            <a:r>
              <a:rPr lang="fr-FR" sz="1300" b="0" u="none" strike="noStrike">
                <a:solidFill>
                  <a:schemeClr val="accent1"/>
                </a:solidFill>
                <a:uFillTx/>
                <a:latin typeface="Arial"/>
              </a:rPr>
              <a:t>Posez-vous les questions utiles sur l’établissement qui vous intéresse.</a:t>
            </a:r>
            <a:endParaRPr lang="fr-FR" sz="1300" b="0" u="none" strike="noStrike">
              <a:solidFill>
                <a:srgbClr val="000000"/>
              </a:solidFill>
              <a:uFillTx/>
              <a:latin typeface="Arial"/>
            </a:endParaRPr>
          </a:p>
          <a:p>
            <a:pPr indent="0" defTabSz="457200">
              <a:lnSpc>
                <a:spcPct val="100000"/>
              </a:lnSpc>
              <a:spcBef>
                <a:spcPts val="99"/>
              </a:spcBef>
              <a:buNone/>
              <a:tabLst>
                <a:tab pos="0" algn="l"/>
              </a:tabLst>
            </a:pPr>
            <a:endParaRPr lang="fr-FR" sz="500" b="0" u="none" strike="noStrike">
              <a:solidFill>
                <a:srgbClr val="000000"/>
              </a:solidFill>
              <a:uFillTx/>
              <a:latin typeface="Arial"/>
            </a:endParaRPr>
          </a:p>
          <a:p>
            <a:pPr marL="343080" indent="-343080" defTabSz="457200">
              <a:lnSpc>
                <a:spcPct val="100000"/>
              </a:lnSpc>
              <a:spcBef>
                <a:spcPts val="281"/>
              </a:spcBef>
              <a:buClr>
                <a:srgbClr val="000091"/>
              </a:buClr>
              <a:buFont typeface="Arial"/>
              <a:buAutoNum type="arabicPeriod"/>
              <a:tabLst>
                <a:tab pos="0" algn="l"/>
              </a:tabLst>
            </a:pPr>
            <a:r>
              <a:rPr lang="fr-FR" sz="1400" b="1" u="none" strike="noStrike">
                <a:solidFill>
                  <a:schemeClr val="lt1"/>
                </a:solidFill>
                <a:highlight>
                  <a:srgbClr val="0000FF"/>
                </a:highlight>
                <a:uFillTx/>
                <a:latin typeface="Arial"/>
              </a:rPr>
              <a:t>Faites des vœux pour des formations qui vous intéressent, ne vous autocensurez pas, pensez à diversifier vos vœux et évitez de ne formuler qu’un seul vœu</a:t>
            </a:r>
            <a:endParaRPr lang="fr-FR" sz="1400" b="0" u="none" strike="noStrike">
              <a:solidFill>
                <a:srgbClr val="000000"/>
              </a:solidFill>
              <a:uFillTx/>
              <a:latin typeface="Arial"/>
            </a:endParaRPr>
          </a:p>
          <a:p>
            <a:pPr indent="0" defTabSz="457200">
              <a:lnSpc>
                <a:spcPct val="100000"/>
              </a:lnSpc>
              <a:spcBef>
                <a:spcPts val="99"/>
              </a:spcBef>
              <a:buNone/>
              <a:tabLst>
                <a:tab pos="0" algn="l"/>
              </a:tabLst>
            </a:pPr>
            <a:endParaRPr lang="fr-FR" sz="500" b="0" u="none" strike="noStrike">
              <a:solidFill>
                <a:srgbClr val="000000"/>
              </a:solidFill>
              <a:uFillTx/>
              <a:latin typeface="Arial"/>
            </a:endParaRPr>
          </a:p>
          <a:p>
            <a:pPr marL="343080" indent="-343080" algn="just" defTabSz="457200">
              <a:lnSpc>
                <a:spcPct val="100000"/>
              </a:lnSpc>
              <a:spcBef>
                <a:spcPts val="281"/>
              </a:spcBef>
              <a:buClr>
                <a:srgbClr val="000091"/>
              </a:buClr>
              <a:buFont typeface="Arial"/>
              <a:buAutoNum type="arabicPeriod"/>
              <a:tabLst>
                <a:tab pos="0" algn="l"/>
              </a:tabLst>
            </a:pPr>
            <a:r>
              <a:rPr lang="fr-FR" sz="1400" b="1" u="none" strike="noStrike">
                <a:solidFill>
                  <a:schemeClr val="lt1"/>
                </a:solidFill>
                <a:highlight>
                  <a:srgbClr val="0000FF"/>
                </a:highlight>
                <a:uFillTx/>
                <a:latin typeface="Arial"/>
              </a:rPr>
              <a:t>Ne restez pas seuls avec vos questions </a:t>
            </a:r>
            <a:r>
              <a:rPr lang="fr-FR" sz="1400" b="0" u="none" strike="noStrike">
                <a:solidFill>
                  <a:schemeClr val="accent1"/>
                </a:solidFill>
                <a:uFillTx/>
                <a:latin typeface="Arial"/>
              </a:rPr>
              <a:t>: </a:t>
            </a:r>
            <a:r>
              <a:rPr lang="fr-FR" sz="1300" b="0" u="none" strike="noStrike">
                <a:solidFill>
                  <a:schemeClr val="accent1"/>
                </a:solidFill>
                <a:uFillTx/>
                <a:latin typeface="Arial"/>
              </a:rPr>
              <a:t>échangez au lycée et profiter des rencontres avec les enseignants et étudiants du supérieur : Lives Parcoursup, journées portes ouvertes, étudiants ambassadeurs.</a:t>
            </a:r>
            <a:endParaRPr lang="fr-FR" sz="1300" b="0" u="none" strike="noStrike">
              <a:solidFill>
                <a:srgbClr val="000000"/>
              </a:solidFill>
              <a:uFillTx/>
              <a:latin typeface="Arial"/>
            </a:endParaRPr>
          </a:p>
          <a:p>
            <a:pPr indent="0" algn="just" defTabSz="457200">
              <a:lnSpc>
                <a:spcPct val="100000"/>
              </a:lnSpc>
              <a:spcBef>
                <a:spcPts val="99"/>
              </a:spcBef>
              <a:buNone/>
              <a:tabLst>
                <a:tab pos="0" algn="l"/>
              </a:tabLst>
            </a:pPr>
            <a:endParaRPr lang="fr-FR" sz="500" b="0" u="none" strike="noStrike">
              <a:solidFill>
                <a:srgbClr val="000000"/>
              </a:solidFill>
              <a:uFillTx/>
              <a:latin typeface="Arial"/>
            </a:endParaRPr>
          </a:p>
          <a:p>
            <a:pPr marL="343080" indent="-343080" algn="just" defTabSz="457200">
              <a:lnSpc>
                <a:spcPct val="100000"/>
              </a:lnSpc>
              <a:spcBef>
                <a:spcPts val="281"/>
              </a:spcBef>
              <a:buClr>
                <a:srgbClr val="000091"/>
              </a:buClr>
              <a:buFont typeface="Arial"/>
              <a:buAutoNum type="arabicPeriod"/>
              <a:tabLst>
                <a:tab pos="0" algn="l"/>
              </a:tabLst>
            </a:pPr>
            <a:r>
              <a:rPr lang="fr-FR" sz="1400" b="1" u="none" strike="noStrike">
                <a:solidFill>
                  <a:schemeClr val="lt1"/>
                </a:solidFill>
                <a:highlight>
                  <a:srgbClr val="0000FF"/>
                </a:highlight>
                <a:uFillTx/>
                <a:latin typeface="Arial"/>
              </a:rPr>
              <a:t>Préparez vous à choisir </a:t>
            </a:r>
            <a:r>
              <a:rPr lang="fr-FR" sz="1400" b="0" u="none" strike="noStrike">
                <a:solidFill>
                  <a:schemeClr val="accent1"/>
                </a:solidFill>
                <a:uFillTx/>
                <a:latin typeface="Arial"/>
              </a:rPr>
              <a:t>: </a:t>
            </a:r>
            <a:r>
              <a:rPr lang="fr-FR" sz="1300" b="0" u="none" strike="noStrike">
                <a:solidFill>
                  <a:schemeClr val="accent1"/>
                </a:solidFill>
                <a:uFillTx/>
                <a:latin typeface="Arial"/>
              </a:rPr>
              <a:t>la phase d’admission va vite, vous devrez répondre aux propositions … alors préparez-vous à faire un choix.</a:t>
            </a:r>
            <a:endParaRPr lang="fr-FR" sz="1300" b="0" u="none" strike="noStrike">
              <a:solidFill>
                <a:srgbClr val="000000"/>
              </a:solidFill>
              <a:uFillTx/>
              <a:latin typeface="Arial"/>
            </a:endParaRPr>
          </a:p>
          <a:p>
            <a:pPr marL="270000" indent="0" algn="just" defTabSz="457200">
              <a:lnSpc>
                <a:spcPct val="100000"/>
              </a:lnSpc>
              <a:spcBef>
                <a:spcPts val="601"/>
              </a:spcBef>
              <a:buNone/>
              <a:tabLst>
                <a:tab pos="0" algn="l"/>
              </a:tabLst>
            </a:pPr>
            <a:r>
              <a:rPr lang="fr-FR" sz="1300" b="1" u="none" strike="noStrike">
                <a:solidFill>
                  <a:schemeClr val="accent1"/>
                </a:solidFill>
                <a:uFillTx/>
                <a:latin typeface="Arial"/>
              </a:rPr>
              <a:t>Mais rassurez-vous, Parcoursup n’est qu’une première étape</a:t>
            </a:r>
            <a:r>
              <a:rPr lang="fr-FR" sz="1300" b="0" u="none" strike="noStrike">
                <a:solidFill>
                  <a:schemeClr val="accent1"/>
                </a:solidFill>
                <a:uFillTx/>
                <a:latin typeface="Arial"/>
              </a:rPr>
              <a:t>… </a:t>
            </a:r>
            <a:r>
              <a:rPr lang="fr-FR" sz="1300" b="1" u="none" strike="noStrike">
                <a:solidFill>
                  <a:srgbClr val="00B050"/>
                </a:solidFill>
                <a:uFillTx/>
                <a:latin typeface="Arial"/>
              </a:rPr>
              <a:t>vous avez le droit de vous réorienter !</a:t>
            </a:r>
            <a:endParaRPr lang="fr-FR" sz="1300" b="0" u="none" strike="noStrike">
              <a:solidFill>
                <a:srgbClr val="000000"/>
              </a:solidFill>
              <a:uFillTx/>
              <a:latin typeface="Arial"/>
            </a:endParaRPr>
          </a:p>
          <a:p>
            <a:pPr marL="270000" indent="0" defTabSz="457200">
              <a:lnSpc>
                <a:spcPct val="100000"/>
              </a:lnSpc>
              <a:spcBef>
                <a:spcPts val="281"/>
              </a:spcBef>
              <a:buNone/>
              <a:tabLst>
                <a:tab pos="0" algn="l"/>
              </a:tabLst>
            </a:pPr>
            <a:endParaRPr lang="fr-FR" sz="1400" b="0" u="none" strike="noStrike">
              <a:solidFill>
                <a:srgbClr val="000000"/>
              </a:solidFill>
              <a:uFillTx/>
              <a:latin typeface="Arial"/>
            </a:endParaRPr>
          </a:p>
        </p:txBody>
      </p:sp>
      <p:sp>
        <p:nvSpPr>
          <p:cNvPr id="311" name="PlaceHolder 2"/>
          <p:cNvSpPr>
            <a:spLocks noGrp="1"/>
          </p:cNvSpPr>
          <p:nvPr>
            <p:ph type="sldNum" idx="123"/>
          </p:nvPr>
        </p:nvSpPr>
        <p:spPr>
          <a:xfrm>
            <a:off x="7596360" y="4783680"/>
            <a:ext cx="116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783CEE3A-77B7-4F15-A867-62277E9505CC}" type="slidenum">
              <a:rPr lang="fr-FR" sz="1400" b="0" u="none" strike="noStrike">
                <a:solidFill>
                  <a:srgbClr val="FF0000"/>
                </a:solidFill>
                <a:uFillTx/>
                <a:latin typeface="Arial"/>
              </a:rPr>
              <a:t>37</a:t>
            </a:fld>
            <a:endParaRPr lang="fr-FR" sz="1400" b="0" u="none" strike="noStrike">
              <a:solidFill>
                <a:srgbClr val="000000"/>
              </a:solidFill>
              <a:uFillTx/>
              <a:latin typeface="Times New Roman"/>
            </a:endParaRPr>
          </a:p>
        </p:txBody>
      </p:sp>
      <p:sp>
        <p:nvSpPr>
          <p:cNvPr id="312" name="ZoneTexte 4"/>
          <p:cNvSpPr/>
          <p:nvPr/>
        </p:nvSpPr>
        <p:spPr>
          <a:xfrm>
            <a:off x="3519360" y="204120"/>
            <a:ext cx="5111640" cy="33336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600" b="1" u="none" strike="noStrike" cap="small">
                <a:solidFill>
                  <a:schemeClr val="dk1"/>
                </a:solidFill>
                <a:uFillTx/>
                <a:latin typeface="Arial"/>
              </a:rPr>
              <a:t>5 conseils pour aborder sereinement Parcoursup</a:t>
            </a:r>
            <a:endParaRPr lang="fr-FR" sz="1600" b="0" u="none" strike="noStrike">
              <a:solidFill>
                <a:srgbClr val="000000"/>
              </a:solidFill>
              <a:uFillTx/>
              <a:latin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38</a:t>
            </a:fld>
            <a:endParaRPr lang="fr-FR" dirty="0"/>
          </a:p>
        </p:txBody>
      </p:sp>
      <p:sp>
        <p:nvSpPr>
          <p:cNvPr id="7" name="ZoneTexte 6"/>
          <p:cNvSpPr txBox="1"/>
          <p:nvPr/>
        </p:nvSpPr>
        <p:spPr>
          <a:xfrm>
            <a:off x="2915816" y="281285"/>
            <a:ext cx="5994536" cy="346249"/>
          </a:xfrm>
          <a:prstGeom prst="rect">
            <a:avLst/>
          </a:prstGeom>
          <a:solidFill>
            <a:schemeClr val="accent6">
              <a:lumMod val="60000"/>
              <a:lumOff val="40000"/>
            </a:schemeClr>
          </a:solidFill>
        </p:spPr>
        <p:txBody>
          <a:bodyPr wrap="square" rtlCol="0">
            <a:spAutoFit/>
          </a:bodyPr>
          <a:lstStyle/>
          <a:p>
            <a:pPr algn="ctr"/>
            <a:r>
              <a:rPr lang="fr-FR" sz="1650" b="1" cap="small" dirty="0"/>
              <a:t>Parcoursup, le facilitateur de votre accès au supérieur </a:t>
            </a:r>
          </a:p>
        </p:txBody>
      </p:sp>
      <p:sp>
        <p:nvSpPr>
          <p:cNvPr id="5" name="Espace réservé du contenu 4">
            <a:extLst>
              <a:ext uri="{FF2B5EF4-FFF2-40B4-BE49-F238E27FC236}">
                <a16:creationId xmlns:a16="http://schemas.microsoft.com/office/drawing/2014/main" id="{A19B3AFF-0E04-4EE3-9B45-5C64A1085E04}"/>
              </a:ext>
            </a:extLst>
          </p:cNvPr>
          <p:cNvSpPr>
            <a:spLocks noGrp="1"/>
          </p:cNvSpPr>
          <p:nvPr>
            <p:ph sz="quarter" idx="14"/>
          </p:nvPr>
        </p:nvSpPr>
        <p:spPr>
          <a:xfrm>
            <a:off x="251520" y="915566"/>
            <a:ext cx="8424937" cy="3744416"/>
          </a:xfrm>
        </p:spPr>
        <p:txBody>
          <a:bodyPr/>
          <a:lstStyle/>
          <a:p>
            <a:pPr>
              <a:spcAft>
                <a:spcPts val="1200"/>
              </a:spcAft>
              <a:buFont typeface="Wingdings" panose="05000000000000000000" pitchFamily="2" charset="2"/>
              <a:buChar char="Ø"/>
            </a:pPr>
            <a:r>
              <a:rPr lang="fr-FR" sz="1600" b="1" dirty="0">
                <a:solidFill>
                  <a:schemeClr val="bg1"/>
                </a:solidFill>
                <a:highlight>
                  <a:srgbClr val="0000FF"/>
                </a:highlight>
              </a:rPr>
              <a:t>Une phase d’admission qui propose du choix et des réponses rapidement</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74 %</a:t>
            </a:r>
            <a:r>
              <a:rPr lang="fr-FR" sz="1300" dirty="0">
                <a:solidFill>
                  <a:schemeClr val="accent1"/>
                </a:solidFill>
              </a:rPr>
              <a:t> des lycéens considèrent que Parcoursup facilite l’entrée dans l’enseignement supérieur </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5,6</a:t>
            </a:r>
            <a:r>
              <a:rPr lang="fr-FR" sz="1300" dirty="0">
                <a:solidFill>
                  <a:schemeClr val="accent1"/>
                </a:solidFill>
              </a:rPr>
              <a:t> : c'est le nombre de propositions reçues en moyenne par les 650 000 lycéens</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3,2 jours </a:t>
            </a:r>
            <a:r>
              <a:rPr lang="fr-FR" sz="1300" dirty="0">
                <a:solidFill>
                  <a:schemeClr val="accent1"/>
                </a:solidFill>
              </a:rPr>
              <a:t>: c'est le délai moyen pour recevoir sa 1ère proposition</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67,9 %</a:t>
            </a:r>
            <a:r>
              <a:rPr lang="fr-FR" sz="1300" dirty="0">
                <a:solidFill>
                  <a:schemeClr val="accent1"/>
                </a:solidFill>
              </a:rPr>
              <a:t> :  c'est la part de lycéens qui ont reçu une proposition dès le 1er jour</a:t>
            </a:r>
          </a:p>
          <a:p>
            <a:pPr marL="450850" indent="-182563" algn="just">
              <a:spcAft>
                <a:spcPts val="18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81%</a:t>
            </a:r>
            <a:r>
              <a:rPr lang="fr-FR" sz="1300" dirty="0">
                <a:solidFill>
                  <a:schemeClr val="accent1"/>
                </a:solidFill>
              </a:rPr>
              <a:t> :  c'est la part de lycéens ayant reçu au moins 1 proposition la 1ère semaine</a:t>
            </a:r>
          </a:p>
          <a:p>
            <a:pPr>
              <a:spcAft>
                <a:spcPts val="1200"/>
              </a:spcAft>
              <a:buFont typeface="Wingdings" panose="05000000000000000000" pitchFamily="2" charset="2"/>
              <a:buChar char="Ø"/>
            </a:pPr>
            <a:r>
              <a:rPr lang="fr-FR" sz="1600" b="1" dirty="0">
                <a:solidFill>
                  <a:schemeClr val="bg1"/>
                </a:solidFill>
                <a:highlight>
                  <a:srgbClr val="0000FF"/>
                </a:highlight>
              </a:rPr>
              <a:t>Des solutions pour ceux qui n’ont pas eu de réponses avant le Bac  </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83 000 </a:t>
            </a:r>
            <a:r>
              <a:rPr lang="fr-FR" sz="1300" dirty="0">
                <a:solidFill>
                  <a:schemeClr val="accent1"/>
                </a:solidFill>
              </a:rPr>
              <a:t>: c'est le nombre de candidats ayant reçu 1 proposition en phase complémentaire</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38</a:t>
            </a:r>
            <a:r>
              <a:rPr lang="fr-FR" sz="1300" dirty="0">
                <a:solidFill>
                  <a:schemeClr val="accent1"/>
                </a:solidFill>
              </a:rPr>
              <a:t> : c'est le nombre de lycéens qui n’avaient pas eu de solution fin septembre 2025  parmi les 22 000 candidats accompagnés en CAES</a:t>
            </a:r>
          </a:p>
          <a:p>
            <a:pPr marL="176213" algn="just">
              <a:spcAft>
                <a:spcPts val="1200"/>
              </a:spcAft>
              <a:tabLst>
                <a:tab pos="450850" algn="l"/>
              </a:tabLst>
            </a:pPr>
            <a:r>
              <a:rPr lang="fr-FR" sz="700" u="sng" dirty="0">
                <a:solidFill>
                  <a:schemeClr val="accent1"/>
                </a:solidFill>
              </a:rPr>
              <a:t>Sources</a:t>
            </a:r>
            <a:r>
              <a:rPr lang="fr-FR" sz="700" dirty="0">
                <a:solidFill>
                  <a:schemeClr val="accent1"/>
                </a:solidFill>
              </a:rPr>
              <a:t> : bilan Parcoursup 2025 ; baromètre Parcoursup 2025 ; note flash SIES « </a:t>
            </a:r>
            <a:r>
              <a:rPr lang="fr-FR" sz="700" i="1" dirty="0">
                <a:solidFill>
                  <a:schemeClr val="accent1"/>
                </a:solidFill>
              </a:rPr>
              <a:t>Parcoursup 2025 : les propositions d’admission dans l’enseignement supérieur »</a:t>
            </a:r>
            <a:endParaRPr lang="fr-FR" sz="700" dirty="0">
              <a:solidFill>
                <a:schemeClr val="accent1"/>
              </a:solidFill>
            </a:endParaRPr>
          </a:p>
          <a:p>
            <a:pPr marL="285750" indent="-285750">
              <a:spcAft>
                <a:spcPts val="1200"/>
              </a:spcAft>
              <a:buFont typeface="Wingdings" panose="05000000000000000000" pitchFamily="2" charset="2"/>
              <a:buChar char="Ø"/>
            </a:pPr>
            <a:endParaRPr lang="fr-FR" sz="1800" b="1" dirty="0">
              <a:solidFill>
                <a:srgbClr val="F28E65"/>
              </a:solidFill>
              <a:latin typeface="Marianne" panose="02000000000000000000" pitchFamily="2" charset="0"/>
            </a:endParaRPr>
          </a:p>
        </p:txBody>
      </p:sp>
      <p:pic>
        <p:nvPicPr>
          <p:cNvPr id="8" name="Image 7">
            <a:extLst>
              <a:ext uri="{FF2B5EF4-FFF2-40B4-BE49-F238E27FC236}">
                <a16:creationId xmlns:a16="http://schemas.microsoft.com/office/drawing/2014/main" id="{6D55D269-AA2C-4778-93F3-DD8C4C22435C}"/>
              </a:ext>
            </a:extLst>
          </p:cNvPr>
          <p:cNvPicPr/>
          <p:nvPr/>
        </p:nvPicPr>
        <p:blipFill>
          <a:blip r:embed="rId2"/>
          <a:stretch>
            <a:fillRect/>
          </a:stretch>
        </p:blipFill>
        <p:spPr>
          <a:xfrm>
            <a:off x="7254940" y="1563638"/>
            <a:ext cx="1421517" cy="1999367"/>
          </a:xfrm>
          <a:prstGeom prst="rect">
            <a:avLst/>
          </a:prstGeom>
          <a:ln>
            <a:solidFill>
              <a:schemeClr val="bg1">
                <a:lumMod val="95000"/>
              </a:schemeClr>
            </a:solidFill>
          </a:ln>
        </p:spPr>
      </p:pic>
    </p:spTree>
    <p:extLst>
      <p:ext uri="{BB962C8B-B14F-4D97-AF65-F5344CB8AC3E}">
        <p14:creationId xmlns:p14="http://schemas.microsoft.com/office/powerpoint/2010/main" val="19447623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PlaceHolder 1"/>
          <p:cNvSpPr>
            <a:spLocks noGrp="1"/>
          </p:cNvSpPr>
          <p:nvPr>
            <p:ph/>
          </p:nvPr>
        </p:nvSpPr>
        <p:spPr>
          <a:xfrm>
            <a:off x="410760" y="1347480"/>
            <a:ext cx="8297640" cy="3023280"/>
          </a:xfrm>
          <a:prstGeom prst="rect">
            <a:avLst/>
          </a:prstGeom>
          <a:noFill/>
          <a:ln w="0">
            <a:noFill/>
          </a:ln>
        </p:spPr>
        <p:txBody>
          <a:bodyPr lIns="0" tIns="0" rIns="0" bIns="0" anchor="t">
            <a:normAutofit fontScale="85000" lnSpcReduction="19999"/>
          </a:bodyPr>
          <a:lstStyle/>
          <a:p>
            <a:pPr marL="285840" indent="-285840" defTabSz="457200">
              <a:lnSpc>
                <a:spcPct val="100000"/>
              </a:lnSpc>
              <a:spcBef>
                <a:spcPts val="400"/>
              </a:spcBef>
              <a:buClr>
                <a:srgbClr val="000091"/>
              </a:buClr>
              <a:buFont typeface="Wingdings" charset="2"/>
              <a:buChar char=""/>
            </a:pPr>
            <a:r>
              <a:rPr lang="fr-FR" sz="1600" b="1" u="none" strike="noStrike">
                <a:solidFill>
                  <a:schemeClr val="lt1"/>
                </a:solidFill>
                <a:highlight>
                  <a:srgbClr val="0000FF"/>
                </a:highlight>
                <a:uFillTx/>
                <a:latin typeface="Arial"/>
              </a:rPr>
              <a:t>Le numéro vert </a:t>
            </a:r>
            <a:r>
              <a:rPr lang="fr-FR" sz="2000" b="0" u="none" strike="noStrike">
                <a:solidFill>
                  <a:schemeClr val="accent1"/>
                </a:solidFill>
                <a:uFillTx/>
                <a:latin typeface="Arial"/>
              </a:rPr>
              <a:t> </a:t>
            </a:r>
            <a:r>
              <a:rPr lang="fr-FR" sz="2000" b="1" u="none" strike="noStrike">
                <a:solidFill>
                  <a:schemeClr val="dk2"/>
                </a:solidFill>
                <a:uFillTx/>
                <a:latin typeface="Arial"/>
              </a:rPr>
              <a:t>0 800 400 070 </a:t>
            </a:r>
            <a:br>
              <a:rPr sz="2000"/>
            </a:br>
            <a:r>
              <a:rPr lang="fr-FR" sz="1200" b="0" i="1" u="none" strike="noStrike">
                <a:solidFill>
                  <a:schemeClr val="accent1"/>
                </a:solidFill>
                <a:uFillTx/>
                <a:latin typeface="Arial"/>
              </a:rPr>
              <a:t>(en complément du numéro vert accessible depuis l’Outre-mer et l’étranger, des numéros spécifiques pour l’Outre-mer indiqués sur le site parcoursup.gouv.fr)</a:t>
            </a:r>
            <a:br>
              <a:rPr sz="1200"/>
            </a:br>
            <a:r>
              <a:rPr lang="fr-FR" sz="1200" b="0" i="1" u="none" strike="noStrike">
                <a:solidFill>
                  <a:schemeClr val="accent1"/>
                </a:solidFill>
                <a:uFillTx/>
                <a:latin typeface="Arial"/>
              </a:rPr>
              <a:t> </a:t>
            </a:r>
            <a:endParaRPr lang="fr-FR" sz="1200" b="0" u="none" strike="noStrike">
              <a:solidFill>
                <a:srgbClr val="000000"/>
              </a:solidFill>
              <a:uFillTx/>
              <a:latin typeface="Arial"/>
            </a:endParaRPr>
          </a:p>
          <a:p>
            <a:pPr marL="285840" indent="-285840" defTabSz="457200">
              <a:lnSpc>
                <a:spcPct val="100000"/>
              </a:lnSpc>
              <a:spcBef>
                <a:spcPts val="320"/>
              </a:spcBef>
              <a:buClr>
                <a:srgbClr val="000091"/>
              </a:buClr>
              <a:buFont typeface="Wingdings" charset="2"/>
              <a:buChar char=""/>
            </a:pPr>
            <a:r>
              <a:rPr lang="fr-FR" sz="1600" b="1" u="none" strike="noStrike">
                <a:solidFill>
                  <a:schemeClr val="lt1"/>
                </a:solidFill>
                <a:highlight>
                  <a:srgbClr val="0000FF"/>
                </a:highlight>
                <a:uFillTx/>
                <a:latin typeface="Arial"/>
              </a:rPr>
              <a:t>La messagerie contact </a:t>
            </a:r>
            <a:r>
              <a:rPr lang="fr-FR" sz="1600" b="0" u="none" strike="noStrike">
                <a:solidFill>
                  <a:schemeClr val="accent1"/>
                </a:solidFill>
                <a:uFillTx/>
                <a:latin typeface="Arial"/>
              </a:rPr>
              <a:t> depuis le dossier Parcoursup</a:t>
            </a:r>
            <a:br>
              <a:rPr sz="1600"/>
            </a:br>
            <a:r>
              <a:rPr lang="fr-FR" sz="1600" b="0" u="none" strike="noStrike">
                <a:solidFill>
                  <a:schemeClr val="accent1"/>
                </a:solidFill>
                <a:uFillTx/>
                <a:latin typeface="Arial"/>
              </a:rPr>
              <a:t> </a:t>
            </a:r>
            <a:endParaRPr lang="fr-FR" sz="1600" b="0" u="none" strike="noStrike">
              <a:solidFill>
                <a:srgbClr val="000000"/>
              </a:solidFill>
              <a:uFillTx/>
              <a:latin typeface="Arial"/>
            </a:endParaRPr>
          </a:p>
          <a:p>
            <a:pPr marL="285840" indent="-285840" defTabSz="457200">
              <a:lnSpc>
                <a:spcPct val="100000"/>
              </a:lnSpc>
              <a:spcBef>
                <a:spcPts val="320"/>
              </a:spcBef>
              <a:buClr>
                <a:srgbClr val="000091"/>
              </a:buClr>
              <a:buFont typeface="Wingdings" charset="2"/>
              <a:buChar char=""/>
            </a:pPr>
            <a:r>
              <a:rPr lang="fr-FR" sz="1600" b="1" u="none" strike="noStrike">
                <a:solidFill>
                  <a:schemeClr val="lt1"/>
                </a:solidFill>
                <a:highlight>
                  <a:srgbClr val="0000FF"/>
                </a:highlight>
                <a:uFillTx/>
                <a:latin typeface="Arial"/>
              </a:rPr>
              <a:t>Les réseaux sociaux (Instagram, X, Facebook, TikTok, Linkedin, Youtube)</a:t>
            </a:r>
            <a:r>
              <a:rPr lang="fr-FR" sz="1600" b="0" u="none" strike="noStrike">
                <a:solidFill>
                  <a:schemeClr val="accent1"/>
                </a:solidFill>
                <a:uFillTx/>
                <a:latin typeface="Arial"/>
              </a:rPr>
              <a:t> pour suivre l’actualité de Parcoursup et recevoir des conseils</a:t>
            </a:r>
            <a:endParaRPr lang="fr-FR" sz="1600" b="0" u="none" strike="noStrike">
              <a:solidFill>
                <a:srgbClr val="000000"/>
              </a:solidFill>
              <a:uFillTx/>
              <a:latin typeface="Arial"/>
            </a:endParaRPr>
          </a:p>
          <a:p>
            <a:pPr indent="0" defTabSz="457200">
              <a:lnSpc>
                <a:spcPct val="100000"/>
              </a:lnSpc>
              <a:spcBef>
                <a:spcPts val="320"/>
              </a:spcBef>
              <a:buNone/>
              <a:tabLst>
                <a:tab pos="0" algn="l"/>
              </a:tabLst>
            </a:pPr>
            <a:endParaRPr lang="fr-FR" sz="1600" b="0" u="none" strike="noStrike">
              <a:solidFill>
                <a:srgbClr val="000000"/>
              </a:solidFill>
              <a:uFillTx/>
              <a:latin typeface="Arial"/>
            </a:endParaRPr>
          </a:p>
          <a:p>
            <a:pPr marL="285840" indent="-285840" defTabSz="457200">
              <a:lnSpc>
                <a:spcPct val="100000"/>
              </a:lnSpc>
              <a:spcBef>
                <a:spcPts val="320"/>
              </a:spcBef>
              <a:buClr>
                <a:srgbClr val="000091"/>
              </a:buClr>
              <a:buFont typeface="Wingdings" charset="2"/>
              <a:buChar char=""/>
              <a:tabLst>
                <a:tab pos="0" algn="l"/>
              </a:tabLst>
            </a:pPr>
            <a:r>
              <a:rPr lang="fr-FR" sz="1600" b="1" u="none" strike="noStrike">
                <a:solidFill>
                  <a:schemeClr val="lt1"/>
                </a:solidFill>
                <a:highlight>
                  <a:srgbClr val="0000FF"/>
                </a:highlight>
                <a:uFillTx/>
                <a:latin typeface="Arial"/>
              </a:rPr>
              <a:t>Le canal d’actualité Parcoursup info sur Whatsapp</a:t>
            </a:r>
            <a:r>
              <a:rPr lang="fr-FR" sz="1600" b="0" u="none" strike="noStrike">
                <a:solidFill>
                  <a:schemeClr val="accent1"/>
                </a:solidFill>
                <a:uFillTx/>
                <a:latin typeface="Arial"/>
              </a:rPr>
              <a:t> pour être informés des dates clés, des informations pratiques et des outils essentiels pour réussir son orientation post bac. </a:t>
            </a:r>
            <a:endParaRPr lang="fr-FR" sz="1600" b="0" u="none" strike="noStrike">
              <a:solidFill>
                <a:srgbClr val="000000"/>
              </a:solidFill>
              <a:uFillTx/>
              <a:latin typeface="Arial"/>
            </a:endParaRPr>
          </a:p>
          <a:p>
            <a:pPr marL="268200" indent="0" defTabSz="457200">
              <a:lnSpc>
                <a:spcPct val="100000"/>
              </a:lnSpc>
              <a:spcBef>
                <a:spcPts val="300"/>
              </a:spcBef>
              <a:buNone/>
              <a:tabLst>
                <a:tab pos="0" algn="l"/>
              </a:tabLst>
            </a:pPr>
            <a:r>
              <a:rPr lang="fr-FR" sz="1500" b="0" i="1" u="none" strike="noStrike">
                <a:solidFill>
                  <a:schemeClr val="accent1"/>
                </a:solidFill>
                <a:uFillTx/>
                <a:latin typeface="Arial"/>
              </a:rPr>
              <a:t>Pensez à activer les notifications pour recevoir toutes les informations. </a:t>
            </a:r>
            <a:endParaRPr lang="fr-FR" sz="1500" b="0" u="none" strike="noStrike">
              <a:solidFill>
                <a:srgbClr val="000000"/>
              </a:solidFill>
              <a:uFillTx/>
              <a:latin typeface="Arial"/>
            </a:endParaRPr>
          </a:p>
          <a:p>
            <a:pPr marL="268200" indent="0" defTabSz="457200">
              <a:lnSpc>
                <a:spcPct val="100000"/>
              </a:lnSpc>
              <a:spcBef>
                <a:spcPts val="320"/>
              </a:spcBef>
              <a:buNone/>
              <a:tabLst>
                <a:tab pos="0" algn="l"/>
              </a:tabLst>
            </a:pPr>
            <a:endParaRPr lang="fr-FR" sz="1600" b="0" u="none" strike="noStrike">
              <a:solidFill>
                <a:srgbClr val="000000"/>
              </a:solidFill>
              <a:uFillTx/>
              <a:latin typeface="Arial"/>
            </a:endParaRPr>
          </a:p>
          <a:p>
            <a:pPr marL="285840" indent="-285840" defTabSz="457200">
              <a:lnSpc>
                <a:spcPct val="100000"/>
              </a:lnSpc>
              <a:spcBef>
                <a:spcPts val="320"/>
              </a:spcBef>
              <a:buClr>
                <a:srgbClr val="000091"/>
              </a:buClr>
              <a:buFont typeface="Wingdings" charset="2"/>
              <a:buChar char=""/>
              <a:tabLst>
                <a:tab pos="0" algn="l"/>
              </a:tabLst>
            </a:pPr>
            <a:r>
              <a:rPr lang="fr-FR" sz="1600" b="1" u="none" strike="noStrike">
                <a:solidFill>
                  <a:schemeClr val="lt1"/>
                </a:solidFill>
                <a:highlight>
                  <a:srgbClr val="0000FF"/>
                </a:highlight>
                <a:uFillTx/>
                <a:latin typeface="Arial"/>
              </a:rPr>
              <a:t>Des tutos vidéos, des quiz et une FAQ très riche (avec un moteur de recherche intégré)</a:t>
            </a:r>
            <a:br>
              <a:rPr sz="1600"/>
            </a:br>
            <a:r>
              <a:rPr lang="fr-FR" sz="1600" b="1" u="none" strike="noStrike">
                <a:solidFill>
                  <a:schemeClr val="accent1"/>
                </a:solidFill>
                <a:highlight>
                  <a:srgbClr val="FFFF00"/>
                </a:highlight>
                <a:uFillTx/>
                <a:latin typeface="Arial"/>
              </a:rPr>
              <a:t> </a:t>
            </a:r>
            <a:endParaRPr lang="fr-FR" sz="1600" b="0" u="none" strike="noStrike">
              <a:solidFill>
                <a:srgbClr val="000000"/>
              </a:solidFill>
              <a:uFillTx/>
              <a:latin typeface="Arial"/>
            </a:endParaRPr>
          </a:p>
          <a:p>
            <a:pPr marL="285840" indent="-285840" defTabSz="457200">
              <a:lnSpc>
                <a:spcPct val="100000"/>
              </a:lnSpc>
              <a:spcBef>
                <a:spcPts val="320"/>
              </a:spcBef>
              <a:buClr>
                <a:srgbClr val="000091"/>
              </a:buClr>
              <a:buFont typeface="Wingdings" charset="2"/>
              <a:buChar char=""/>
              <a:tabLst>
                <a:tab pos="0" algn="l"/>
              </a:tabLst>
            </a:pPr>
            <a:r>
              <a:rPr lang="fr-FR" sz="1600" b="1" u="none" strike="noStrike">
                <a:solidFill>
                  <a:schemeClr val="lt1"/>
                </a:solidFill>
                <a:highlight>
                  <a:srgbClr val="0000FF"/>
                </a:highlight>
                <a:uFillTx/>
                <a:latin typeface="Arial"/>
              </a:rPr>
              <a:t>Un site d’entrainement </a:t>
            </a:r>
            <a:r>
              <a:rPr lang="fr-FR" sz="1600" b="0" u="none" strike="noStrike">
                <a:solidFill>
                  <a:schemeClr val="accent1"/>
                </a:solidFill>
                <a:uFillTx/>
                <a:latin typeface="Arial"/>
              </a:rPr>
              <a:t>pour vous préparer à la phase d’admission</a:t>
            </a:r>
            <a:endParaRPr lang="fr-FR" sz="1600" b="0" u="none" strike="noStrike">
              <a:solidFill>
                <a:srgbClr val="000000"/>
              </a:solidFill>
              <a:uFillTx/>
              <a:latin typeface="Arial"/>
            </a:endParaRPr>
          </a:p>
        </p:txBody>
      </p:sp>
      <p:sp>
        <p:nvSpPr>
          <p:cNvPr id="314" name="PlaceHolder 2"/>
          <p:cNvSpPr>
            <a:spLocks noGrp="1"/>
          </p:cNvSpPr>
          <p:nvPr>
            <p:ph type="sldNum" idx="124"/>
          </p:nvPr>
        </p:nvSpPr>
        <p:spPr>
          <a:xfrm>
            <a:off x="7596360" y="4783680"/>
            <a:ext cx="116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55295415-8F4A-4526-9EAE-5B0EBF7DFAF5}" type="slidenum">
              <a:rPr lang="fr-FR" sz="1400" b="0" u="none" strike="noStrike">
                <a:solidFill>
                  <a:srgbClr val="FF0000"/>
                </a:solidFill>
                <a:uFillTx/>
                <a:latin typeface="Arial"/>
              </a:rPr>
              <a:t>39</a:t>
            </a:fld>
            <a:endParaRPr lang="fr-FR" sz="1400" b="0" u="none" strike="noStrike">
              <a:solidFill>
                <a:srgbClr val="000000"/>
              </a:solidFill>
              <a:uFillTx/>
              <a:latin typeface="Times New Roman"/>
            </a:endParaRPr>
          </a:p>
        </p:txBody>
      </p:sp>
      <p:sp>
        <p:nvSpPr>
          <p:cNvPr id="315" name="PlaceHolder 3"/>
          <p:cNvSpPr>
            <a:spLocks noGrp="1"/>
          </p:cNvSpPr>
          <p:nvPr>
            <p:ph type="title"/>
          </p:nvPr>
        </p:nvSpPr>
        <p:spPr>
          <a:xfrm>
            <a:off x="455760" y="915480"/>
            <a:ext cx="8208000" cy="662400"/>
          </a:xfrm>
          <a:prstGeom prst="rect">
            <a:avLst/>
          </a:prstGeom>
          <a:noFill/>
          <a:ln w="0">
            <a:noFill/>
          </a:ln>
        </p:spPr>
        <p:txBody>
          <a:bodyPr lIns="0" tIns="0" rIns="0" bIns="0" anchor="t">
            <a:noAutofit/>
          </a:bodyPr>
          <a:lstStyle/>
          <a:p>
            <a:pPr indent="0" defTabSz="914400">
              <a:lnSpc>
                <a:spcPct val="90000"/>
              </a:lnSpc>
              <a:buNone/>
              <a:tabLst>
                <a:tab pos="0" algn="l"/>
              </a:tabLst>
            </a:pPr>
            <a:r>
              <a:rPr lang="fr-FR" sz="2200" b="1" u="none" strike="noStrike">
                <a:solidFill>
                  <a:schemeClr val="dk1"/>
                </a:solidFill>
                <a:uFillTx/>
                <a:latin typeface="Arial"/>
              </a:rPr>
              <a:t>Des services pour vous aider et répondre à vos questions</a:t>
            </a:r>
            <a:endParaRPr lang="fr-FR" sz="2200" b="0" u="none" strike="noStrike">
              <a:solidFill>
                <a:srgbClr val="000000"/>
              </a:solidFill>
              <a:uFillTx/>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 name="PlaceHolder 1"/>
          <p:cNvSpPr>
            <a:spLocks noGrp="1"/>
          </p:cNvSpPr>
          <p:nvPr>
            <p:ph/>
          </p:nvPr>
        </p:nvSpPr>
        <p:spPr>
          <a:xfrm>
            <a:off x="467640" y="915480"/>
            <a:ext cx="8297640" cy="3959280"/>
          </a:xfrm>
          <a:prstGeom prst="rect">
            <a:avLst/>
          </a:prstGeom>
          <a:noFill/>
          <a:ln w="0">
            <a:noFill/>
          </a:ln>
        </p:spPr>
        <p:txBody>
          <a:bodyPr lIns="0" tIns="0" rIns="0" bIns="0" anchor="t">
            <a:noAutofit/>
          </a:bodyPr>
          <a:lstStyle/>
          <a:p>
            <a:pPr indent="0" algn="just" defTabSz="457200">
              <a:lnSpc>
                <a:spcPct val="110000"/>
              </a:lnSpc>
              <a:spcBef>
                <a:spcPts val="281"/>
              </a:spcBef>
              <a:buNone/>
              <a:tabLst>
                <a:tab pos="0" algn="l"/>
              </a:tabLst>
            </a:pPr>
            <a:r>
              <a:rPr lang="fr-FR" sz="1400" b="1" u="none" strike="noStrike">
                <a:solidFill>
                  <a:schemeClr val="lt1"/>
                </a:solidFill>
                <a:highlight>
                  <a:srgbClr val="0000FF"/>
                </a:highlight>
                <a:uFillTx/>
                <a:latin typeface="Arial"/>
              </a:rPr>
              <a:t>1 seule procédure, 1 seul dossier, 1 seul calendrier</a:t>
            </a:r>
            <a:r>
              <a:rPr lang="fr-FR" sz="1400" b="0" u="none" strike="noStrike">
                <a:solidFill>
                  <a:schemeClr val="accent1"/>
                </a:solidFill>
                <a:uFillTx/>
                <a:latin typeface="Arial"/>
              </a:rPr>
              <a:t> pour simplifier vos démarches</a:t>
            </a:r>
            <a:endParaRPr lang="fr-FR" sz="1400" b="0" u="none" strike="noStrike">
              <a:solidFill>
                <a:srgbClr val="000000"/>
              </a:solidFill>
              <a:uFillTx/>
              <a:latin typeface="Arial"/>
            </a:endParaRPr>
          </a:p>
          <a:p>
            <a:pPr indent="0" algn="just" defTabSz="457200">
              <a:lnSpc>
                <a:spcPct val="110000"/>
              </a:lnSpc>
              <a:spcBef>
                <a:spcPts val="159"/>
              </a:spcBef>
              <a:buNone/>
              <a:tabLst>
                <a:tab pos="0" algn="l"/>
              </a:tabLst>
            </a:pPr>
            <a:endParaRPr lang="fr-FR" sz="800" b="0" u="none" strike="noStrike">
              <a:solidFill>
                <a:srgbClr val="000000"/>
              </a:solidFill>
              <a:uFillTx/>
              <a:latin typeface="Arial"/>
            </a:endParaRPr>
          </a:p>
          <a:p>
            <a:pPr indent="0" algn="just" defTabSz="457200">
              <a:lnSpc>
                <a:spcPct val="120000"/>
              </a:lnSpc>
              <a:spcBef>
                <a:spcPts val="281"/>
              </a:spcBef>
              <a:buNone/>
              <a:tabLst>
                <a:tab pos="0" algn="l"/>
              </a:tabLst>
            </a:pPr>
            <a:r>
              <a:rPr lang="fr-FR" sz="1400" b="1" u="none" strike="noStrike">
                <a:solidFill>
                  <a:schemeClr val="lt1"/>
                </a:solidFill>
                <a:highlight>
                  <a:srgbClr val="0000FF"/>
                </a:highlight>
                <a:uFillTx/>
                <a:latin typeface="Arial"/>
              </a:rPr>
              <a:t>Une offre de formation riche et diversifiée</a:t>
            </a:r>
            <a:r>
              <a:rPr lang="fr-FR" sz="1400" b="0" u="none" strike="noStrike">
                <a:solidFill>
                  <a:schemeClr val="accent1"/>
                </a:solidFill>
                <a:uFillTx/>
                <a:latin typeface="Arial"/>
              </a:rPr>
              <a:t> : </a:t>
            </a:r>
            <a:r>
              <a:rPr lang="fr-FR" sz="1400" b="1" u="none" strike="noStrike">
                <a:solidFill>
                  <a:schemeClr val="accent1"/>
                </a:solidFill>
                <a:uFillTx/>
                <a:latin typeface="Arial"/>
              </a:rPr>
              <a:t>25 000 formations </a:t>
            </a:r>
            <a:r>
              <a:rPr lang="fr-FR" sz="1400" b="0" u="none" strike="noStrike">
                <a:solidFill>
                  <a:schemeClr val="accent1"/>
                </a:solidFill>
                <a:uFillTx/>
                <a:latin typeface="Arial"/>
              </a:rPr>
              <a:t>proposant principalement des diplômes nationaux ou d’établissement validés par l’État, </a:t>
            </a:r>
            <a:r>
              <a:rPr lang="fr-FR" sz="1400" b="1" u="none" strike="noStrike">
                <a:solidFill>
                  <a:schemeClr val="accent1"/>
                </a:solidFill>
                <a:uFillTx/>
                <a:latin typeface="Arial"/>
              </a:rPr>
              <a:t>sous statut étudiant et en apprentissage</a:t>
            </a:r>
            <a:endParaRPr lang="fr-FR" sz="1400" b="0" u="none" strike="noStrike">
              <a:solidFill>
                <a:srgbClr val="000000"/>
              </a:solidFill>
              <a:uFillTx/>
              <a:latin typeface="Arial"/>
            </a:endParaRPr>
          </a:p>
          <a:p>
            <a:pPr indent="0" algn="just" defTabSz="457200">
              <a:lnSpc>
                <a:spcPct val="110000"/>
              </a:lnSpc>
              <a:spcBef>
                <a:spcPts val="159"/>
              </a:spcBef>
              <a:buNone/>
              <a:tabLst>
                <a:tab pos="0" algn="l"/>
              </a:tabLst>
            </a:pPr>
            <a:endParaRPr lang="fr-FR" sz="800" b="0" u="none" strike="noStrike">
              <a:solidFill>
                <a:srgbClr val="000000"/>
              </a:solidFill>
              <a:uFillTx/>
              <a:latin typeface="Arial"/>
            </a:endParaRPr>
          </a:p>
          <a:p>
            <a:pPr indent="0" algn="just" defTabSz="457200">
              <a:lnSpc>
                <a:spcPct val="110000"/>
              </a:lnSpc>
              <a:spcBef>
                <a:spcPts val="281"/>
              </a:spcBef>
              <a:buNone/>
              <a:tabLst>
                <a:tab pos="0" algn="l"/>
              </a:tabLst>
            </a:pPr>
            <a:r>
              <a:rPr lang="fr-FR" sz="1400" b="1" u="none" strike="noStrike">
                <a:solidFill>
                  <a:schemeClr val="lt1"/>
                </a:solidFill>
                <a:highlight>
                  <a:srgbClr val="0000FF"/>
                </a:highlight>
                <a:uFillTx/>
                <a:latin typeface="Arial"/>
              </a:rPr>
              <a:t>Un cadre de présentation des formations unique</a:t>
            </a:r>
            <a:r>
              <a:rPr lang="fr-FR" sz="1400" b="0" u="none" strike="noStrike">
                <a:solidFill>
                  <a:schemeClr val="accent1"/>
                </a:solidFill>
                <a:uFillTx/>
                <a:latin typeface="Arial"/>
              </a:rPr>
              <a:t> permettant de voir rapidement les informations essentielles, de connaitre les critères d’examen et les chiffres clés de la session précédente</a:t>
            </a:r>
            <a:endParaRPr lang="fr-FR" sz="1400" b="0" u="none" strike="noStrike">
              <a:solidFill>
                <a:srgbClr val="000000"/>
              </a:solidFill>
              <a:uFillTx/>
              <a:latin typeface="Arial"/>
            </a:endParaRPr>
          </a:p>
          <a:p>
            <a:pPr indent="0" algn="just" defTabSz="457200">
              <a:lnSpc>
                <a:spcPct val="110000"/>
              </a:lnSpc>
              <a:spcBef>
                <a:spcPts val="159"/>
              </a:spcBef>
              <a:buNone/>
              <a:tabLst>
                <a:tab pos="0" algn="l"/>
              </a:tabLst>
            </a:pPr>
            <a:endParaRPr lang="fr-FR" sz="800" b="0" u="none" strike="noStrike">
              <a:solidFill>
                <a:srgbClr val="000000"/>
              </a:solidFill>
              <a:uFillTx/>
              <a:latin typeface="Arial"/>
            </a:endParaRPr>
          </a:p>
          <a:p>
            <a:pPr indent="0" algn="just" defTabSz="457200">
              <a:lnSpc>
                <a:spcPct val="110000"/>
              </a:lnSpc>
              <a:spcBef>
                <a:spcPts val="281"/>
              </a:spcBef>
              <a:buNone/>
              <a:tabLst>
                <a:tab pos="0" algn="l"/>
              </a:tabLst>
            </a:pPr>
            <a:r>
              <a:rPr lang="fr-FR" sz="1400" b="1" u="none" strike="noStrike">
                <a:solidFill>
                  <a:schemeClr val="lt1"/>
                </a:solidFill>
                <a:highlight>
                  <a:srgbClr val="0000FF"/>
                </a:highlight>
                <a:uFillTx/>
                <a:latin typeface="Arial"/>
              </a:rPr>
              <a:t>Un accompagnement personnalisé tout au long de la procédure </a:t>
            </a:r>
            <a:endParaRPr lang="fr-FR" sz="1400" b="0" u="none" strike="noStrike">
              <a:solidFill>
                <a:srgbClr val="000000"/>
              </a:solidFill>
              <a:uFillTx/>
              <a:latin typeface="Arial"/>
            </a:endParaRPr>
          </a:p>
          <a:p>
            <a:pPr indent="0" algn="just" defTabSz="457200">
              <a:lnSpc>
                <a:spcPct val="110000"/>
              </a:lnSpc>
              <a:spcBef>
                <a:spcPts val="281"/>
              </a:spcBef>
              <a:buNone/>
              <a:tabLst>
                <a:tab pos="0" algn="l"/>
              </a:tabLst>
            </a:pPr>
            <a:r>
              <a:rPr lang="fr-FR" sz="1400" b="0" u="none" strike="noStrike">
                <a:solidFill>
                  <a:schemeClr val="accent1"/>
                </a:solidFill>
                <a:uFillTx/>
                <a:latin typeface="Arial"/>
              </a:rPr>
              <a:t>Vous </a:t>
            </a:r>
            <a:r>
              <a:rPr lang="fr-FR" sz="1400" b="1" u="none" strike="noStrike">
                <a:solidFill>
                  <a:schemeClr val="accent1"/>
                </a:solidFill>
                <a:uFillTx/>
                <a:latin typeface="Arial"/>
              </a:rPr>
              <a:t>n’êtes pas seuls pour réfléchir et faire vos choix : </a:t>
            </a:r>
            <a:r>
              <a:rPr lang="fr-FR" sz="1400" b="0" u="none" strike="noStrike">
                <a:solidFill>
                  <a:schemeClr val="accent1"/>
                </a:solidFill>
                <a:uFillTx/>
                <a:latin typeface="Arial"/>
              </a:rPr>
              <a:t>vous êtes accompagnés au lycée, en ligne via les professionnels de la plateforme, via le numéro vert et sur les réseaux sociaux Parcoursup</a:t>
            </a:r>
            <a:endParaRPr lang="fr-FR" sz="1400" b="0" u="none" strike="noStrike">
              <a:solidFill>
                <a:srgbClr val="000000"/>
              </a:solidFill>
              <a:uFillTx/>
              <a:latin typeface="Arial"/>
            </a:endParaRPr>
          </a:p>
          <a:p>
            <a:pPr indent="0" algn="just" defTabSz="457200">
              <a:lnSpc>
                <a:spcPct val="100000"/>
              </a:lnSpc>
              <a:spcBef>
                <a:spcPts val="281"/>
              </a:spcBef>
              <a:buNone/>
              <a:tabLst>
                <a:tab pos="0" algn="l"/>
              </a:tabLst>
            </a:pPr>
            <a:r>
              <a:rPr lang="fr-FR" sz="1400" b="0" u="none" strike="noStrike">
                <a:solidFill>
                  <a:schemeClr val="accent1"/>
                </a:solidFill>
                <a:uFillTx/>
                <a:latin typeface="Arial"/>
              </a:rPr>
              <a:t>Des </a:t>
            </a:r>
            <a:r>
              <a:rPr lang="fr-FR" sz="1400" b="1" u="none" strike="noStrike">
                <a:solidFill>
                  <a:schemeClr val="accent1"/>
                </a:solidFill>
                <a:uFillTx/>
                <a:latin typeface="Arial"/>
              </a:rPr>
              <a:t>conseils et des outils pour comprendre </a:t>
            </a:r>
            <a:r>
              <a:rPr lang="fr-FR" sz="1400" b="0" u="none" strike="noStrike">
                <a:solidFill>
                  <a:schemeClr val="accent1"/>
                </a:solidFill>
                <a:uFillTx/>
                <a:latin typeface="Arial"/>
              </a:rPr>
              <a:t>: des quiz, vidéos, un comparateur des formations, un simulateur pour évaluer ses possibilités d’admission. </a:t>
            </a:r>
            <a:endParaRPr lang="fr-FR" sz="1400" b="0" u="none" strike="noStrike">
              <a:solidFill>
                <a:srgbClr val="000000"/>
              </a:solidFill>
              <a:uFillTx/>
              <a:latin typeface="Arial"/>
            </a:endParaRPr>
          </a:p>
        </p:txBody>
      </p:sp>
      <p:sp>
        <p:nvSpPr>
          <p:cNvPr id="205" name="PlaceHolder 2"/>
          <p:cNvSpPr>
            <a:spLocks noGrp="1"/>
          </p:cNvSpPr>
          <p:nvPr>
            <p:ph type="sldNum" idx="108"/>
          </p:nvPr>
        </p:nvSpPr>
        <p:spPr>
          <a:xfrm>
            <a:off x="7596360" y="4783680"/>
            <a:ext cx="116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6762AC5D-AC76-4B5D-BCC8-C4CF25A54C5E}" type="slidenum">
              <a:rPr lang="fr-FR" sz="1400" b="0" u="none" strike="noStrike">
                <a:solidFill>
                  <a:srgbClr val="FF0000"/>
                </a:solidFill>
                <a:uFillTx/>
                <a:latin typeface="Arial"/>
              </a:rPr>
              <a:t>4</a:t>
            </a:fld>
            <a:endParaRPr lang="fr-FR" sz="1400" b="0" u="none" strike="noStrike">
              <a:solidFill>
                <a:srgbClr val="000000"/>
              </a:solidFill>
              <a:uFillTx/>
              <a:latin typeface="Times New Roman"/>
            </a:endParaRPr>
          </a:p>
        </p:txBody>
      </p:sp>
      <p:sp>
        <p:nvSpPr>
          <p:cNvPr id="206" name="ZoneTexte 4"/>
          <p:cNvSpPr/>
          <p:nvPr/>
        </p:nvSpPr>
        <p:spPr>
          <a:xfrm>
            <a:off x="467640" y="4048560"/>
            <a:ext cx="8297640" cy="638280"/>
          </a:xfrm>
          <a:prstGeom prst="rect">
            <a:avLst/>
          </a:prstGeom>
          <a:solidFill>
            <a:schemeClr val="accent6">
              <a:lumMod val="40000"/>
              <a:lumOff val="6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200" b="1" u="none" strike="noStrike" cap="small">
                <a:solidFill>
                  <a:schemeClr val="dk2"/>
                </a:solidFill>
                <a:uFillTx/>
                <a:latin typeface="Arial"/>
              </a:rPr>
              <a:t>[ Important ] </a:t>
            </a:r>
            <a:endParaRPr lang="fr-FR" sz="1200" b="0" u="none" strike="noStrike">
              <a:solidFill>
                <a:srgbClr val="000000"/>
              </a:solidFill>
              <a:uFillTx/>
              <a:latin typeface="Arial"/>
            </a:endParaRPr>
          </a:p>
          <a:p>
            <a:pPr defTabSz="914400">
              <a:lnSpc>
                <a:spcPct val="100000"/>
              </a:lnSpc>
            </a:pPr>
            <a:r>
              <a:rPr lang="fr-FR" sz="1200" b="0" u="none" strike="noStrike">
                <a:solidFill>
                  <a:schemeClr val="accent1"/>
                </a:solidFill>
                <a:uFillTx/>
                <a:latin typeface="Arial"/>
              </a:rPr>
              <a:t>Parcoursup ne fait jamais l’analyse des candidatures : ce sont les enseignants des formations du supérieur qui définissent les critères, examinent votre dossier, font des propositions auxquelles vous répondez</a:t>
            </a:r>
            <a:endParaRPr lang="fr-FR" sz="1200" b="0" u="none" strike="noStrike">
              <a:solidFill>
                <a:srgbClr val="000000"/>
              </a:solidFill>
              <a:uFillTx/>
              <a:latin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40</a:t>
            </a:fld>
            <a:endParaRPr lang="fr-FR" dirty="0">
              <a:solidFill>
                <a:schemeClr val="tx1"/>
              </a:solidFill>
            </a:endParaRPr>
          </a:p>
        </p:txBody>
      </p:sp>
      <p:sp>
        <p:nvSpPr>
          <p:cNvPr id="9" name="Titre 1"/>
          <p:cNvSpPr txBox="1">
            <a:spLocks/>
          </p:cNvSpPr>
          <p:nvPr/>
        </p:nvSpPr>
        <p:spPr bwMode="gray">
          <a:xfrm>
            <a:off x="193134" y="2289104"/>
            <a:ext cx="7988202" cy="38583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a:lstStyle>
          <a:p>
            <a:pPr algn="just"/>
            <a:endParaRPr lang="fr-FR" sz="1600" dirty="0">
              <a:solidFill>
                <a:schemeClr val="tx2"/>
              </a:solidFill>
              <a:latin typeface="Marianne" panose="02000000000000000000" pitchFamily="2" charset="0"/>
            </a:endParaRPr>
          </a:p>
        </p:txBody>
      </p:sp>
      <p:sp>
        <p:nvSpPr>
          <p:cNvPr id="10" name="Espace réservé du contenu 2"/>
          <p:cNvSpPr txBox="1">
            <a:spLocks/>
          </p:cNvSpPr>
          <p:nvPr/>
        </p:nvSpPr>
        <p:spPr bwMode="gray">
          <a:xfrm>
            <a:off x="201641" y="2740776"/>
            <a:ext cx="8341207" cy="529366"/>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Font typeface="Wingdings" panose="05000000000000000000" pitchFamily="2" charset="2"/>
              <a:buChar char="Ø"/>
            </a:pPr>
            <a:endParaRPr lang="fr-FR" sz="1400" dirty="0">
              <a:solidFill>
                <a:schemeClr val="tx2">
                  <a:lumMod val="75000"/>
                </a:schemeClr>
              </a:solidFill>
            </a:endParaRPr>
          </a:p>
        </p:txBody>
      </p:sp>
      <p:sp>
        <p:nvSpPr>
          <p:cNvPr id="14" name="Rectangle à coins arrondis 13"/>
          <p:cNvSpPr/>
          <p:nvPr/>
        </p:nvSpPr>
        <p:spPr>
          <a:xfrm>
            <a:off x="3725047" y="151088"/>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Priorités légales pour l’accès à l’enseignement supérieur</a:t>
            </a:r>
          </a:p>
        </p:txBody>
      </p:sp>
      <p:sp>
        <p:nvSpPr>
          <p:cNvPr id="4" name="Titre 3"/>
          <p:cNvSpPr>
            <a:spLocks noGrp="1"/>
          </p:cNvSpPr>
          <p:nvPr>
            <p:ph type="title"/>
          </p:nvPr>
        </p:nvSpPr>
        <p:spPr>
          <a:xfrm>
            <a:off x="297367" y="1263805"/>
            <a:ext cx="8379090" cy="3227079"/>
          </a:xfrm>
        </p:spPr>
        <p:txBody>
          <a:bodyPr/>
          <a:lstStyle/>
          <a:p>
            <a:pPr>
              <a:buClr>
                <a:srgbClr val="0000FF"/>
              </a:buClr>
            </a:pPr>
            <a:r>
              <a:rPr lang="fr-FR" sz="1600" dirty="0">
                <a:solidFill>
                  <a:srgbClr val="000091"/>
                </a:solidFill>
                <a:latin typeface="+mn-lt"/>
                <a:cs typeface="Arial" panose="020B0604020202020204" pitchFamily="34" charset="0"/>
              </a:rPr>
              <a:t>Un appui aux lycéens boursiers </a:t>
            </a:r>
            <a:br>
              <a:rPr lang="fr-FR" sz="1800" dirty="0">
                <a:solidFill>
                  <a:srgbClr val="0000FF"/>
                </a:solidFill>
                <a:latin typeface="+mn-lt"/>
                <a:cs typeface="Arial" panose="020B0604020202020204" pitchFamily="34" charset="0"/>
              </a:rPr>
            </a:br>
            <a:br>
              <a:rPr lang="fr-FR" sz="1400" dirty="0">
                <a:solidFill>
                  <a:srgbClr val="0000FF"/>
                </a:solidFill>
                <a:latin typeface="+mn-lt"/>
                <a:cs typeface="Arial" panose="020B0604020202020204" pitchFamily="34" charset="0"/>
              </a:rPr>
            </a:br>
            <a:r>
              <a:rPr lang="fr-FR" sz="1400" b="0" dirty="0">
                <a:solidFill>
                  <a:srgbClr val="FF9575"/>
                </a:solidFill>
                <a:latin typeface="+mn-lt"/>
              </a:rPr>
              <a:t>Priorité accordée aux lycéens boursiers dans chaque formation</a:t>
            </a:r>
            <a:r>
              <a:rPr lang="fr-FR" sz="1400" b="0" dirty="0">
                <a:solidFill>
                  <a:schemeClr val="tx1"/>
                </a:solidFill>
                <a:latin typeface="+mn-lt"/>
              </a:rPr>
              <a:t>, y compris les plus sélectives (des taux minimum définis par les recteurs et affichés sur Parcoursup).</a:t>
            </a:r>
            <a:br>
              <a:rPr lang="fr-FR" sz="1400" dirty="0">
                <a:solidFill>
                  <a:schemeClr val="tx1"/>
                </a:solidFill>
                <a:latin typeface="+mn-lt"/>
              </a:rPr>
            </a:br>
            <a:r>
              <a:rPr lang="fr-FR" sz="1400" b="0" dirty="0">
                <a:solidFill>
                  <a:srgbClr val="FF9575"/>
                </a:solidFill>
                <a:latin typeface="+mn-lt"/>
              </a:rPr>
              <a:t>Une aide financière de 500 € aux lycéens boursiers </a:t>
            </a:r>
            <a:r>
              <a:rPr lang="fr-FR" sz="1400" b="0" dirty="0">
                <a:solidFill>
                  <a:schemeClr val="tx1"/>
                </a:solidFill>
                <a:latin typeface="+mn-lt"/>
              </a:rPr>
              <a:t>qui s’inscrivent dans une formation située en dehors de leur académie de résidence.</a:t>
            </a:r>
            <a:br>
              <a:rPr lang="fr-FR" sz="1400" b="0" dirty="0">
                <a:solidFill>
                  <a:schemeClr val="tx1"/>
                </a:solidFill>
                <a:latin typeface="+mn-lt"/>
              </a:rPr>
            </a:br>
            <a:br>
              <a:rPr lang="fr-FR" sz="1600" dirty="0">
                <a:solidFill>
                  <a:srgbClr val="000091"/>
                </a:solidFill>
                <a:latin typeface="+mn-lt"/>
                <a:cs typeface="Arial" panose="020B0604020202020204" pitchFamily="34" charset="0"/>
              </a:rPr>
            </a:br>
            <a:r>
              <a:rPr lang="fr-FR" sz="1600" dirty="0">
                <a:solidFill>
                  <a:srgbClr val="000091"/>
                </a:solidFill>
                <a:latin typeface="+mn-lt"/>
                <a:cs typeface="Arial" panose="020B0604020202020204" pitchFamily="34" charset="0"/>
              </a:rPr>
              <a:t>Une prise en compte possible de la participation aux cordées de la réussite</a:t>
            </a:r>
            <a:br>
              <a:rPr lang="fr-FR" sz="1600" dirty="0">
                <a:solidFill>
                  <a:srgbClr val="000091"/>
                </a:solidFill>
                <a:latin typeface="+mn-lt"/>
                <a:cs typeface="Arial" panose="020B0604020202020204" pitchFamily="34" charset="0"/>
              </a:rPr>
            </a:br>
            <a:r>
              <a:rPr lang="fr-FR" sz="1400" b="0" dirty="0">
                <a:solidFill>
                  <a:schemeClr val="tx1"/>
                </a:solidFill>
                <a:latin typeface="+mn-lt"/>
              </a:rPr>
              <a:t>Les formations du supérieur peuvent intégrer ce critère dans leur examen des vœux :</a:t>
            </a:r>
            <a:r>
              <a:rPr lang="fr-FR" sz="1400" b="0" dirty="0">
                <a:solidFill>
                  <a:schemeClr val="tx2">
                    <a:lumMod val="75000"/>
                  </a:schemeClr>
                </a:solidFill>
                <a:latin typeface="+mn-lt"/>
              </a:rPr>
              <a:t> </a:t>
            </a:r>
            <a:r>
              <a:rPr lang="fr-FR" sz="1400" b="0" dirty="0">
                <a:solidFill>
                  <a:srgbClr val="ED7454"/>
                </a:solidFill>
                <a:latin typeface="+mn-lt"/>
              </a:rPr>
              <a:t>près de 40 % ont fait ce choix pour 2025.</a:t>
            </a:r>
            <a:br>
              <a:rPr lang="fr-FR" sz="1400" b="0" dirty="0">
                <a:solidFill>
                  <a:srgbClr val="ED7454"/>
                </a:solidFill>
                <a:latin typeface="+mn-lt"/>
              </a:rPr>
            </a:br>
            <a:br>
              <a:rPr lang="fr-FR" sz="1400" dirty="0">
                <a:solidFill>
                  <a:srgbClr val="ED7454"/>
                </a:solidFill>
                <a:latin typeface="+mn-lt"/>
              </a:rPr>
            </a:br>
            <a:r>
              <a:rPr lang="fr-FR" sz="1600" dirty="0">
                <a:solidFill>
                  <a:srgbClr val="000091"/>
                </a:solidFill>
                <a:latin typeface="+mn-lt"/>
                <a:cs typeface="Arial" panose="020B0604020202020204" pitchFamily="34" charset="0"/>
              </a:rPr>
              <a:t>Des places priorisées pour les lycéens professionnels et technologiques dans les formations </a:t>
            </a:r>
            <a:r>
              <a:rPr lang="fr-FR" sz="1600" dirty="0" err="1">
                <a:solidFill>
                  <a:srgbClr val="000091"/>
                </a:solidFill>
                <a:latin typeface="+mn-lt"/>
                <a:cs typeface="Arial" panose="020B0604020202020204" pitchFamily="34" charset="0"/>
              </a:rPr>
              <a:t>professionnalisantes</a:t>
            </a:r>
            <a:r>
              <a:rPr lang="fr-FR" sz="1600" dirty="0">
                <a:solidFill>
                  <a:srgbClr val="000091"/>
                </a:solidFill>
                <a:latin typeface="+mn-lt"/>
                <a:cs typeface="Arial" panose="020B0604020202020204" pitchFamily="34" charset="0"/>
              </a:rPr>
              <a:t> </a:t>
            </a:r>
            <a:r>
              <a:rPr lang="fr-FR" sz="1400" b="0" dirty="0">
                <a:solidFill>
                  <a:schemeClr val="tx1"/>
                </a:solidFill>
                <a:latin typeface="+mn-lt"/>
              </a:rPr>
              <a:t>(</a:t>
            </a:r>
            <a:r>
              <a:rPr lang="fr-FR" sz="1400" b="0" dirty="0">
                <a:solidFill>
                  <a:srgbClr val="ED7454"/>
                </a:solidFill>
                <a:latin typeface="+mn-lt"/>
              </a:rPr>
              <a:t>BTS et BUT</a:t>
            </a:r>
            <a:r>
              <a:rPr lang="fr-FR" sz="1400" b="0" dirty="0">
                <a:solidFill>
                  <a:schemeClr val="tx1"/>
                </a:solidFill>
                <a:latin typeface="+mn-lt"/>
              </a:rPr>
              <a:t>) dans lesquelles ils réussissent le mieux </a:t>
            </a:r>
            <a:br>
              <a:rPr lang="fr-FR" sz="1400" dirty="0">
                <a:latin typeface="+mn-lt"/>
              </a:rPr>
            </a:br>
            <a:br>
              <a:rPr lang="fr-FR" sz="1400" dirty="0">
                <a:latin typeface="+mn-lt"/>
              </a:rPr>
            </a:br>
            <a:r>
              <a:rPr lang="fr-FR" sz="1600" dirty="0">
                <a:solidFill>
                  <a:srgbClr val="000091"/>
                </a:solidFill>
                <a:latin typeface="+mn-lt"/>
                <a:cs typeface="Arial" panose="020B0604020202020204" pitchFamily="34" charset="0"/>
              </a:rPr>
              <a:t>Une priorité d’accès aux licences en tension pour les candidats du secteur</a:t>
            </a:r>
            <a:br>
              <a:rPr lang="fr-FR" sz="1600" dirty="0">
                <a:solidFill>
                  <a:srgbClr val="0000FF"/>
                </a:solidFill>
                <a:latin typeface="+mn-lt"/>
                <a:cs typeface="Arial" panose="020B0604020202020204" pitchFamily="34" charset="0"/>
              </a:rPr>
            </a:br>
            <a:r>
              <a:rPr lang="fr-FR" sz="1400" b="0" dirty="0">
                <a:solidFill>
                  <a:schemeClr val="tx1"/>
                </a:solidFill>
                <a:latin typeface="+mn-lt"/>
                <a:cs typeface="Arial" panose="020B0604020202020204" pitchFamily="34" charset="0"/>
              </a:rPr>
              <a:t>(académie en général ; des exceptions géographiques affichées aux candidats)</a:t>
            </a:r>
            <a:br>
              <a:rPr lang="fr-FR" sz="1400" dirty="0">
                <a:latin typeface="Marianne" panose="02000000000000000000" pitchFamily="2" charset="0"/>
              </a:rPr>
            </a:br>
            <a:br>
              <a:rPr lang="fr-FR" sz="1400" dirty="0">
                <a:latin typeface="Marianne" panose="02000000000000000000" pitchFamily="2" charset="0"/>
              </a:rPr>
            </a:br>
            <a:br>
              <a:rPr lang="fr-FR" sz="1400" dirty="0">
                <a:solidFill>
                  <a:srgbClr val="ED7454"/>
                </a:solidFill>
                <a:latin typeface="Marianne" panose="02000000000000000000" pitchFamily="2" charset="0"/>
              </a:rPr>
            </a:br>
            <a:br>
              <a:rPr lang="fr-FR" sz="1400" dirty="0">
                <a:latin typeface="Marianne" panose="02000000000000000000" pitchFamily="2" charset="0"/>
              </a:rPr>
            </a:br>
            <a:endParaRPr lang="fr-FR" sz="1400" dirty="0">
              <a:latin typeface="+mn-lt"/>
            </a:endParaRPr>
          </a:p>
        </p:txBody>
      </p:sp>
    </p:spTree>
    <p:extLst>
      <p:ext uri="{BB962C8B-B14F-4D97-AF65-F5344CB8AC3E}">
        <p14:creationId xmlns:p14="http://schemas.microsoft.com/office/powerpoint/2010/main" val="17271290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PlaceHolder 1"/>
          <p:cNvSpPr>
            <a:spLocks noGrp="1"/>
          </p:cNvSpPr>
          <p:nvPr>
            <p:ph/>
          </p:nvPr>
        </p:nvSpPr>
        <p:spPr>
          <a:xfrm>
            <a:off x="323640" y="1355400"/>
            <a:ext cx="8208000" cy="3686760"/>
          </a:xfrm>
          <a:prstGeom prst="rect">
            <a:avLst/>
          </a:prstGeom>
          <a:noFill/>
          <a:ln w="0">
            <a:noFill/>
          </a:ln>
        </p:spPr>
        <p:txBody>
          <a:bodyPr lIns="0" tIns="0" rIns="0" bIns="0" anchor="t">
            <a:noAutofit/>
          </a:bodyPr>
          <a:lstStyle/>
          <a:p>
            <a:pPr marL="285840" indent="-285840" defTabSz="914400">
              <a:lnSpc>
                <a:spcPct val="100000"/>
              </a:lnSpc>
              <a:spcAft>
                <a:spcPts val="499"/>
              </a:spcAft>
              <a:buClr>
                <a:srgbClr val="FFFFFF"/>
              </a:buClr>
              <a:buFont typeface="Courier New"/>
              <a:buChar char="o"/>
            </a:pPr>
            <a:r>
              <a:rPr lang="fr-FR" sz="1400" b="1" u="none" strike="noStrike">
                <a:solidFill>
                  <a:schemeClr val="lt1"/>
                </a:solidFill>
                <a:highlight>
                  <a:srgbClr val="0000FF"/>
                </a:highlight>
                <a:uFillTx/>
                <a:latin typeface="Arial"/>
              </a:rPr>
              <a:t>Bourse sur critères sociaux </a:t>
            </a:r>
            <a:r>
              <a:rPr lang="fr-FR" sz="1400" b="0" u="none" strike="noStrike">
                <a:solidFill>
                  <a:schemeClr val="accent1"/>
                </a:solidFill>
                <a:uFillTx/>
                <a:latin typeface="Arial"/>
              </a:rPr>
              <a:t>: vous pouvez faire une demande de bourse et/ou de logement en créant votre dossier social étudiant (DSE) via le portail </a:t>
            </a:r>
            <a:r>
              <a:rPr lang="fr-FR" sz="1400" b="0" u="sng" strike="noStrike">
                <a:solidFill>
                  <a:schemeClr val="accent1"/>
                </a:solidFill>
                <a:uFillTx/>
                <a:latin typeface="Arial"/>
                <a:hlinkClick r:id="rId2"/>
              </a:rPr>
              <a:t>messervices.etudiant.gouv.fr</a:t>
            </a:r>
            <a:r>
              <a:rPr lang="fr-FR" sz="1400" b="0" u="none" strike="noStrike">
                <a:solidFill>
                  <a:schemeClr val="accent1"/>
                </a:solidFill>
                <a:uFillTx/>
                <a:latin typeface="Arial"/>
              </a:rPr>
              <a:t> . </a:t>
            </a:r>
            <a:endParaRPr lang="fr-FR" sz="1400" b="0" u="none" strike="noStrike">
              <a:solidFill>
                <a:srgbClr val="000000"/>
              </a:solidFill>
              <a:uFillTx/>
              <a:latin typeface="Arial"/>
            </a:endParaRPr>
          </a:p>
          <a:p>
            <a:pPr marL="270000" indent="0" defTabSz="914400">
              <a:lnSpc>
                <a:spcPct val="100000"/>
              </a:lnSpc>
              <a:spcAft>
                <a:spcPts val="499"/>
              </a:spcAft>
              <a:buNone/>
              <a:tabLst>
                <a:tab pos="0" algn="l"/>
              </a:tabLst>
            </a:pPr>
            <a:r>
              <a:rPr lang="fr-FR" sz="1400" b="0" u="none" strike="noStrike">
                <a:solidFill>
                  <a:schemeClr val="accent1"/>
                </a:solidFill>
                <a:uFillTx/>
                <a:latin typeface="Arial"/>
              </a:rPr>
              <a:t>Vous pouvez calculer vos droits à la bourse via </a:t>
            </a:r>
            <a:r>
              <a:rPr lang="fr-FR" sz="1400" b="0" u="sng" strike="noStrike">
                <a:solidFill>
                  <a:schemeClr val="accent1"/>
                </a:solidFill>
                <a:uFillTx/>
                <a:latin typeface="Arial"/>
                <a:hlinkClick r:id="rId3"/>
              </a:rPr>
              <a:t>lescrous.fr/nos-services/simulateur-de-bourse</a:t>
            </a:r>
            <a:r>
              <a:rPr lang="fr-FR" sz="1400" b="0" u="none" strike="noStrike">
                <a:solidFill>
                  <a:schemeClr val="accent1"/>
                </a:solidFill>
                <a:uFillTx/>
                <a:latin typeface="Arial"/>
              </a:rPr>
              <a:t> </a:t>
            </a:r>
            <a:br>
              <a:rPr sz="1400"/>
            </a:br>
            <a:endParaRPr lang="fr-FR" sz="1400" b="0" u="none" strike="noStrike">
              <a:solidFill>
                <a:srgbClr val="000000"/>
              </a:solidFill>
              <a:uFillTx/>
              <a:latin typeface="Arial"/>
            </a:endParaRPr>
          </a:p>
          <a:p>
            <a:pPr marL="285840" indent="-285840" defTabSz="914400">
              <a:lnSpc>
                <a:spcPct val="100000"/>
              </a:lnSpc>
              <a:spcAft>
                <a:spcPts val="499"/>
              </a:spcAft>
              <a:buClr>
                <a:srgbClr val="FFFFFF"/>
              </a:buClr>
              <a:buFont typeface="Courier New"/>
              <a:buChar char="o"/>
              <a:tabLst>
                <a:tab pos="0" algn="l"/>
              </a:tabLst>
            </a:pPr>
            <a:r>
              <a:rPr lang="fr-FR" sz="1400" b="1" u="none" strike="noStrike">
                <a:solidFill>
                  <a:schemeClr val="lt1"/>
                </a:solidFill>
                <a:highlight>
                  <a:srgbClr val="0000FF"/>
                </a:highlight>
                <a:uFillTx/>
                <a:latin typeface="Arial"/>
              </a:rPr>
              <a:t>Aide à la mobilité </a:t>
            </a:r>
            <a:r>
              <a:rPr lang="fr-FR" sz="1400" b="0" u="none" strike="noStrike">
                <a:solidFill>
                  <a:schemeClr val="accent1"/>
                </a:solidFill>
                <a:uFillTx/>
                <a:latin typeface="Arial"/>
              </a:rPr>
              <a:t>: Parcoursup propose une aide à la mobilité de 500 € pour les lycéens boursiers qui étudieront dans un établissement situé en dehors de leur académie de résidence. </a:t>
            </a:r>
            <a:endParaRPr lang="fr-FR" sz="1400" b="0" u="none" strike="noStrike">
              <a:solidFill>
                <a:srgbClr val="000000"/>
              </a:solidFill>
              <a:uFillTx/>
              <a:latin typeface="Arial"/>
            </a:endParaRPr>
          </a:p>
          <a:p>
            <a:pPr indent="0" defTabSz="914400">
              <a:lnSpc>
                <a:spcPct val="100000"/>
              </a:lnSpc>
              <a:spcAft>
                <a:spcPts val="499"/>
              </a:spcAft>
              <a:buNone/>
              <a:tabLst>
                <a:tab pos="0" algn="l"/>
              </a:tabLst>
            </a:pPr>
            <a:endParaRPr lang="fr-FR" sz="1400" b="0" u="none" strike="noStrike">
              <a:solidFill>
                <a:srgbClr val="000000"/>
              </a:solidFill>
              <a:uFillTx/>
              <a:latin typeface="Arial"/>
            </a:endParaRPr>
          </a:p>
          <a:p>
            <a:pPr marL="285840" indent="-285840" defTabSz="914400">
              <a:lnSpc>
                <a:spcPct val="100000"/>
              </a:lnSpc>
              <a:spcAft>
                <a:spcPts val="499"/>
              </a:spcAft>
              <a:buClr>
                <a:srgbClr val="FFFFFF"/>
              </a:buClr>
              <a:buFont typeface="Courier New"/>
              <a:buChar char="o"/>
              <a:tabLst>
                <a:tab pos="0" algn="l"/>
              </a:tabLst>
            </a:pPr>
            <a:r>
              <a:rPr lang="fr-FR" sz="1400" b="1" u="none" strike="noStrike">
                <a:solidFill>
                  <a:schemeClr val="lt1"/>
                </a:solidFill>
                <a:highlight>
                  <a:srgbClr val="0000FF"/>
                </a:highlight>
                <a:uFillTx/>
                <a:latin typeface="Arial"/>
              </a:rPr>
              <a:t>Logement en résidence universitaire </a:t>
            </a:r>
            <a:r>
              <a:rPr lang="fr-FR" sz="1400" b="0" u="none" strike="noStrike">
                <a:solidFill>
                  <a:schemeClr val="accent1"/>
                </a:solidFill>
                <a:uFillTx/>
                <a:latin typeface="Arial"/>
              </a:rPr>
              <a:t>: pour vous aider dans votre recherche, consultez le site </a:t>
            </a:r>
            <a:r>
              <a:rPr lang="fr-FR" sz="1400" b="0" u="sng" strike="noStrike">
                <a:solidFill>
                  <a:schemeClr val="accent1"/>
                </a:solidFill>
                <a:uFillTx/>
                <a:latin typeface="Arial"/>
                <a:hlinkClick r:id="rId4"/>
              </a:rPr>
              <a:t>trouverunlogement.lescrous.fr</a:t>
            </a:r>
            <a:r>
              <a:rPr lang="fr-FR" sz="1400" b="0" u="none" strike="noStrike">
                <a:solidFill>
                  <a:schemeClr val="accent1"/>
                </a:solidFill>
                <a:uFillTx/>
                <a:latin typeface="Arial"/>
              </a:rPr>
              <a:t> . Pour toute question, une FAQ est proposée sur etudiant.gouv.fr </a:t>
            </a:r>
            <a:br>
              <a:rPr sz="1400"/>
            </a:br>
            <a:r>
              <a:rPr lang="fr-FR" sz="1400" b="0" u="none" strike="noStrike">
                <a:solidFill>
                  <a:schemeClr val="accent1"/>
                </a:solidFill>
                <a:uFillTx/>
                <a:latin typeface="Arial"/>
              </a:rPr>
              <a:t> </a:t>
            </a:r>
            <a:endParaRPr lang="fr-FR" sz="1400" b="0" u="none" strike="noStrike">
              <a:solidFill>
                <a:srgbClr val="000000"/>
              </a:solidFill>
              <a:uFillTx/>
              <a:latin typeface="Arial"/>
            </a:endParaRPr>
          </a:p>
          <a:p>
            <a:pPr marL="285840" indent="-285840" defTabSz="914400">
              <a:lnSpc>
                <a:spcPct val="100000"/>
              </a:lnSpc>
              <a:spcAft>
                <a:spcPts val="499"/>
              </a:spcAft>
              <a:buClr>
                <a:srgbClr val="FFFFFF"/>
              </a:buClr>
              <a:buFont typeface="Courier New"/>
              <a:buChar char="o"/>
              <a:tabLst>
                <a:tab pos="0" algn="l"/>
              </a:tabLst>
            </a:pPr>
            <a:r>
              <a:rPr lang="fr-FR" sz="1400" b="1" u="none" strike="noStrike">
                <a:solidFill>
                  <a:schemeClr val="lt1"/>
                </a:solidFill>
                <a:highlight>
                  <a:srgbClr val="0000FF"/>
                </a:highlight>
                <a:uFillTx/>
                <a:latin typeface="Arial"/>
              </a:rPr>
              <a:t>Santé </a:t>
            </a:r>
            <a:r>
              <a:rPr lang="fr-FR" sz="1400" b="0" u="none" strike="noStrike">
                <a:solidFill>
                  <a:schemeClr val="accent1"/>
                </a:solidFill>
                <a:uFillTx/>
                <a:latin typeface="Arial"/>
              </a:rPr>
              <a:t>: pour rappel, vous êtes automatiquement affilié au régime général de la sécurité sociale. </a:t>
            </a:r>
            <a:endParaRPr lang="fr-FR" sz="1400" b="0" u="none" strike="noStrike">
              <a:solidFill>
                <a:srgbClr val="000000"/>
              </a:solidFill>
              <a:uFillTx/>
              <a:latin typeface="Arial"/>
            </a:endParaRPr>
          </a:p>
          <a:p>
            <a:pPr marL="270000" indent="0" defTabSz="914400">
              <a:lnSpc>
                <a:spcPct val="100000"/>
              </a:lnSpc>
              <a:spcAft>
                <a:spcPts val="499"/>
              </a:spcAft>
              <a:buNone/>
              <a:tabLst>
                <a:tab pos="0" algn="l"/>
              </a:tabLst>
            </a:pPr>
            <a:r>
              <a:rPr lang="fr-FR" sz="1400" b="0" u="none" strike="noStrike">
                <a:solidFill>
                  <a:schemeClr val="accent1"/>
                </a:solidFill>
                <a:uFillTx/>
                <a:latin typeface="Arial"/>
              </a:rPr>
              <a:t>Vous pouvez évaluer votre droit à la Complémentaire santé solidaire et à d’autres prestations sociales depuis le site </a:t>
            </a:r>
            <a:r>
              <a:rPr lang="fr-FR" sz="1400" b="0" u="sng" strike="noStrike">
                <a:solidFill>
                  <a:schemeClr val="accent1"/>
                </a:solidFill>
                <a:uFillTx/>
                <a:latin typeface="Arial"/>
                <a:hlinkClick r:id="rId5"/>
              </a:rPr>
              <a:t>mesdroitssociaux.gouv.fr</a:t>
            </a:r>
            <a:r>
              <a:rPr lang="fr-FR" sz="1400" b="0" u="none" strike="noStrike">
                <a:solidFill>
                  <a:schemeClr val="accent1"/>
                </a:solidFill>
                <a:uFillTx/>
                <a:latin typeface="Arial"/>
              </a:rPr>
              <a:t> </a:t>
            </a:r>
            <a:endParaRPr lang="fr-FR" sz="1400" b="0" u="none" strike="noStrike">
              <a:solidFill>
                <a:srgbClr val="000000"/>
              </a:solidFill>
              <a:uFillTx/>
              <a:latin typeface="Arial"/>
            </a:endParaRPr>
          </a:p>
        </p:txBody>
      </p:sp>
      <p:sp>
        <p:nvSpPr>
          <p:cNvPr id="317" name="PlaceHolder 2"/>
          <p:cNvSpPr>
            <a:spLocks noGrp="1"/>
          </p:cNvSpPr>
          <p:nvPr>
            <p:ph type="sldNum" idx="125"/>
          </p:nvPr>
        </p:nvSpPr>
        <p:spPr>
          <a:xfrm>
            <a:off x="7596360" y="4783680"/>
            <a:ext cx="116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B6A7B107-E650-4499-831E-9164CC29989F}" type="slidenum">
              <a:rPr lang="fr-FR" sz="1400" b="0" u="none" strike="noStrike">
                <a:solidFill>
                  <a:srgbClr val="FF0000"/>
                </a:solidFill>
                <a:uFillTx/>
                <a:latin typeface="Arial"/>
              </a:rPr>
              <a:t>41</a:t>
            </a:fld>
            <a:endParaRPr lang="fr-FR" sz="1400" b="0" u="none" strike="noStrike">
              <a:solidFill>
                <a:srgbClr val="000000"/>
              </a:solidFill>
              <a:uFillTx/>
              <a:latin typeface="Times New Roman"/>
            </a:endParaRPr>
          </a:p>
        </p:txBody>
      </p:sp>
      <p:sp>
        <p:nvSpPr>
          <p:cNvPr id="318" name="PlaceHolder 3"/>
          <p:cNvSpPr>
            <a:spLocks noGrp="1"/>
          </p:cNvSpPr>
          <p:nvPr>
            <p:ph type="title"/>
          </p:nvPr>
        </p:nvSpPr>
        <p:spPr>
          <a:xfrm>
            <a:off x="512640" y="907920"/>
            <a:ext cx="8208000" cy="662400"/>
          </a:xfrm>
          <a:prstGeom prst="rect">
            <a:avLst/>
          </a:prstGeom>
          <a:noFill/>
          <a:ln w="0">
            <a:noFill/>
          </a:ln>
        </p:spPr>
        <p:txBody>
          <a:bodyPr lIns="0" tIns="0" rIns="0" bIns="0" anchor="t">
            <a:noAutofit/>
          </a:bodyPr>
          <a:lstStyle/>
          <a:p>
            <a:pPr indent="0" defTabSz="914400">
              <a:lnSpc>
                <a:spcPct val="90000"/>
              </a:lnSpc>
              <a:buNone/>
              <a:tabLst>
                <a:tab pos="0" algn="l"/>
              </a:tabLst>
            </a:pPr>
            <a:r>
              <a:rPr lang="fr-FR" sz="2200" b="1" u="none" strike="noStrike">
                <a:solidFill>
                  <a:schemeClr val="dk1"/>
                </a:solidFill>
                <a:uFillTx/>
                <a:latin typeface="Arial"/>
              </a:rPr>
              <a:t>Pensez aussi à préparer votre future vie d’étudiant(e)</a:t>
            </a:r>
            <a:endParaRPr lang="fr-FR" sz="2200" b="0" u="none" strike="noStrike">
              <a:solidFill>
                <a:srgbClr val="000000"/>
              </a:solidFill>
              <a:uFillTx/>
              <a:latin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PlaceHolder 1"/>
          <p:cNvSpPr>
            <a:spLocks noGrp="1"/>
          </p:cNvSpPr>
          <p:nvPr>
            <p:ph type="title"/>
          </p:nvPr>
        </p:nvSpPr>
        <p:spPr>
          <a:xfrm>
            <a:off x="457200" y="205200"/>
            <a:ext cx="8228160" cy="857520"/>
          </a:xfrm>
          <a:prstGeom prst="rect">
            <a:avLst/>
          </a:prstGeom>
          <a:noFill/>
          <a:ln w="0">
            <a:noFill/>
          </a:ln>
        </p:spPr>
        <p:txBody>
          <a:bodyPr lIns="0" tIns="0" rIns="0" bIns="0" anchor="t">
            <a:noAutofit/>
          </a:bodyPr>
          <a:lstStyle/>
          <a:p>
            <a:pPr indent="0" algn="ctr">
              <a:buNone/>
            </a:pPr>
            <a:endParaRPr lang="fr-FR" sz="1800" b="0" u="none" strike="noStrike">
              <a:solidFill>
                <a:srgbClr val="000000"/>
              </a:solidFill>
              <a:uFillTx/>
              <a:latin typeface="Arial"/>
            </a:endParaRPr>
          </a:p>
        </p:txBody>
      </p:sp>
      <p:sp>
        <p:nvSpPr>
          <p:cNvPr id="328" name="PlaceHolder 2"/>
          <p:cNvSpPr>
            <a:spLocks noGrp="1"/>
          </p:cNvSpPr>
          <p:nvPr>
            <p:ph/>
          </p:nvPr>
        </p:nvSpPr>
        <p:spPr>
          <a:xfrm>
            <a:off x="457200" y="1203480"/>
            <a:ext cx="8228160" cy="2981880"/>
          </a:xfrm>
          <a:prstGeom prst="rect">
            <a:avLst/>
          </a:prstGeom>
          <a:noFill/>
          <a:ln w="0">
            <a:noFill/>
          </a:ln>
        </p:spPr>
        <p:txBody>
          <a:bodyPr lIns="0" tIns="0" rIns="0" bIns="0" anchor="t">
            <a:noAutofit/>
          </a:bodyPr>
          <a:lstStyle/>
          <a:p>
            <a:pPr indent="0">
              <a:spcBef>
                <a:spcPts val="1417"/>
              </a:spcBef>
              <a:buNone/>
            </a:pPr>
            <a:endParaRPr lang="fr-FR" sz="1800" b="0" u="none" strike="noStrike">
              <a:solidFill>
                <a:srgbClr val="000000"/>
              </a:solidFill>
              <a:uFillTx/>
              <a:latin typeface="Arial"/>
            </a:endParaRPr>
          </a:p>
        </p:txBody>
      </p:sp>
      <p:pic>
        <p:nvPicPr>
          <p:cNvPr id="329" name="Image 3"/>
          <p:cNvPicPr/>
          <p:nvPr/>
        </p:nvPicPr>
        <p:blipFill>
          <a:blip r:embed="rId3"/>
          <a:stretch/>
        </p:blipFill>
        <p:spPr>
          <a:xfrm>
            <a:off x="180000" y="0"/>
            <a:ext cx="8533800" cy="5585040"/>
          </a:xfrm>
          <a:prstGeom prst="rect">
            <a:avLst/>
          </a:prstGeom>
          <a:ln w="0">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 name="PlaceHolder 1"/>
          <p:cNvSpPr>
            <a:spLocks noGrp="1"/>
          </p:cNvSpPr>
          <p:nvPr>
            <p:ph type="dt" idx="126"/>
          </p:nvPr>
        </p:nvSpPr>
        <p:spPr>
          <a:xfrm>
            <a:off x="6426360" y="4783680"/>
            <a:ext cx="116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750" b="0" u="none" strike="noStrike" cap="all">
                <a:solidFill>
                  <a:schemeClr val="dk1"/>
                </a:solidFill>
                <a:uFillTx/>
                <a:latin typeface="Arial"/>
              </a:defRPr>
            </a:lvl1pPr>
          </a:lstStyle>
          <a:p>
            <a:pPr indent="0" algn="r" defTabSz="914400">
              <a:lnSpc>
                <a:spcPct val="100000"/>
              </a:lnSpc>
              <a:buNone/>
              <a:tabLst>
                <a:tab pos="0" algn="l"/>
              </a:tabLst>
            </a:pPr>
            <a:fld id="{5899B724-A348-4F03-9388-4CAA9476CA3B}" type="datetime1">
              <a:rPr lang="fr-FR" sz="750" b="0" u="none" strike="noStrike" cap="all">
                <a:solidFill>
                  <a:schemeClr val="dk1"/>
                </a:solidFill>
                <a:uFillTx/>
                <a:latin typeface="Arial"/>
              </a:rPr>
              <a:t>15/01/2026</a:t>
            </a:fld>
            <a:endParaRPr lang="fr-FR" sz="750" b="0" u="none" strike="noStrike">
              <a:solidFill>
                <a:srgbClr val="000000"/>
              </a:solidFill>
              <a:uFillTx/>
              <a:latin typeface="Times New Roman"/>
            </a:endParaRPr>
          </a:p>
        </p:txBody>
      </p:sp>
      <p:sp>
        <p:nvSpPr>
          <p:cNvPr id="331" name="PlaceHolder 2"/>
          <p:cNvSpPr>
            <a:spLocks noGrp="1"/>
          </p:cNvSpPr>
          <p:nvPr>
            <p:ph type="title"/>
          </p:nvPr>
        </p:nvSpPr>
        <p:spPr>
          <a:xfrm>
            <a:off x="467640" y="900000"/>
            <a:ext cx="8208000" cy="718920"/>
          </a:xfrm>
          <a:prstGeom prst="rect">
            <a:avLst/>
          </a:prstGeom>
          <a:noFill/>
          <a:ln w="0">
            <a:noFill/>
          </a:ln>
        </p:spPr>
        <p:txBody>
          <a:bodyPr lIns="0" tIns="0" rIns="0" bIns="0" anchor="t">
            <a:noAutofit/>
          </a:bodyPr>
          <a:lstStyle/>
          <a:p>
            <a:pPr indent="0" algn="ctr">
              <a:buNone/>
            </a:pPr>
            <a:endParaRPr lang="fr-FR" sz="1800" b="0" u="none" strike="noStrike">
              <a:solidFill>
                <a:srgbClr val="000000"/>
              </a:solidFill>
              <a:uFillTx/>
              <a:latin typeface="Arial"/>
            </a:endParaRPr>
          </a:p>
        </p:txBody>
      </p:sp>
      <p:sp>
        <p:nvSpPr>
          <p:cNvPr id="332" name="PlaceHolder 3"/>
          <p:cNvSpPr>
            <a:spLocks noGrp="1"/>
          </p:cNvSpPr>
          <p:nvPr>
            <p:ph/>
          </p:nvPr>
        </p:nvSpPr>
        <p:spPr>
          <a:xfrm>
            <a:off x="467640" y="1836000"/>
            <a:ext cx="8208000" cy="2572920"/>
          </a:xfrm>
          <a:prstGeom prst="rect">
            <a:avLst/>
          </a:prstGeom>
          <a:noFill/>
          <a:ln w="0">
            <a:noFill/>
          </a:ln>
        </p:spPr>
        <p:txBody>
          <a:bodyPr lIns="0" tIns="0" rIns="0" bIns="0" anchor="t">
            <a:noAutofit/>
          </a:bodyPr>
          <a:lstStyle/>
          <a:p>
            <a:pPr indent="0">
              <a:spcBef>
                <a:spcPts val="1417"/>
              </a:spcBef>
              <a:buNone/>
            </a:pPr>
            <a:endParaRPr lang="fr-FR" sz="1800" b="0" u="none" strike="noStrike">
              <a:solidFill>
                <a:srgbClr val="000000"/>
              </a:solidFill>
              <a:uFillTx/>
              <a:latin typeface="Arial"/>
            </a:endParaRPr>
          </a:p>
        </p:txBody>
      </p:sp>
      <p:sp>
        <p:nvSpPr>
          <p:cNvPr id="333" name="PlaceHolder 4"/>
          <p:cNvSpPr>
            <a:spLocks noGrp="1"/>
          </p:cNvSpPr>
          <p:nvPr>
            <p:ph/>
          </p:nvPr>
        </p:nvSpPr>
        <p:spPr>
          <a:xfrm>
            <a:off x="3312000" y="180000"/>
            <a:ext cx="5363280" cy="358920"/>
          </a:xfrm>
          <a:prstGeom prst="rect">
            <a:avLst/>
          </a:prstGeom>
          <a:noFill/>
          <a:ln w="0">
            <a:noFill/>
          </a:ln>
        </p:spPr>
        <p:txBody>
          <a:bodyPr lIns="0" tIns="0" rIns="0" bIns="0" anchor="t">
            <a:noAutofit/>
          </a:bodyPr>
          <a:lstStyle/>
          <a:p>
            <a:pPr indent="0">
              <a:spcBef>
                <a:spcPts val="1417"/>
              </a:spcBef>
              <a:buNone/>
            </a:pPr>
            <a:endParaRPr lang="fr-FR" sz="1800" b="0" u="none" strike="noStrike">
              <a:solidFill>
                <a:srgbClr val="000000"/>
              </a:solidFill>
              <a:uFillTx/>
              <a:latin typeface="Arial"/>
            </a:endParaRPr>
          </a:p>
        </p:txBody>
      </p:sp>
      <p:pic>
        <p:nvPicPr>
          <p:cNvPr id="334" name="Image 6"/>
          <p:cNvPicPr/>
          <p:nvPr/>
        </p:nvPicPr>
        <p:blipFill>
          <a:blip r:embed="rId2"/>
          <a:stretch/>
        </p:blipFill>
        <p:spPr>
          <a:xfrm>
            <a:off x="0" y="0"/>
            <a:ext cx="9142920" cy="5142600"/>
          </a:xfrm>
          <a:prstGeom prst="rect">
            <a:avLst/>
          </a:prstGeom>
          <a:ln w="0">
            <a:noFill/>
          </a:ln>
        </p:spPr>
      </p:pic>
      <p:sp>
        <p:nvSpPr>
          <p:cNvPr id="6" name="PlaceHolder 5"/>
          <p:cNvSpPr>
            <a:spLocks noGrp="1"/>
          </p:cNvSpPr>
          <p:nvPr>
            <p:ph type="sldNum" idx="52"/>
          </p:nvPr>
        </p:nvSpPr>
        <p:spPr/>
        <p:txBody>
          <a:bodyPr/>
          <a:lstStyle/>
          <a:p>
            <a:fld id="{55D8D9F5-C849-4FF4-8948-083DB7ADCD66}" type="slidenum">
              <a:t>43</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PlaceHolder 1"/>
          <p:cNvSpPr>
            <a:spLocks noGrp="1"/>
          </p:cNvSpPr>
          <p:nvPr>
            <p:ph type="dt" idx="109"/>
          </p:nvPr>
        </p:nvSpPr>
        <p:spPr>
          <a:xfrm>
            <a:off x="6426360" y="4811400"/>
            <a:ext cx="116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750" b="0" u="none" strike="noStrike" cap="all">
                <a:solidFill>
                  <a:schemeClr val="lt1"/>
                </a:solidFill>
                <a:uFillTx/>
                <a:latin typeface="Arial"/>
              </a:defRPr>
            </a:lvl1pPr>
          </a:lstStyle>
          <a:p>
            <a:pPr indent="0" algn="r" defTabSz="914400">
              <a:lnSpc>
                <a:spcPct val="100000"/>
              </a:lnSpc>
              <a:buNone/>
              <a:tabLst>
                <a:tab pos="0" algn="l"/>
              </a:tabLst>
            </a:pPr>
            <a:fld id="{F9A07A5F-8FCA-4C3D-B1D9-63245143F836}" type="datetime1">
              <a:rPr lang="fr-FR" sz="750" b="0" u="none" strike="noStrike" cap="all">
                <a:solidFill>
                  <a:schemeClr val="lt1"/>
                </a:solidFill>
                <a:uFillTx/>
                <a:latin typeface="Arial"/>
              </a:rPr>
              <a:t>15/01/2026</a:t>
            </a:fld>
            <a:endParaRPr lang="fr-FR" sz="750" b="0" u="none" strike="noStrike">
              <a:solidFill>
                <a:srgbClr val="000000"/>
              </a:solidFill>
              <a:uFillTx/>
              <a:latin typeface="Times New Roman"/>
            </a:endParaRPr>
          </a:p>
        </p:txBody>
      </p:sp>
      <p:sp>
        <p:nvSpPr>
          <p:cNvPr id="208" name="PlaceHolder 2"/>
          <p:cNvSpPr>
            <a:spLocks noGrp="1"/>
          </p:cNvSpPr>
          <p:nvPr>
            <p:ph type="sldNum" idx="110"/>
          </p:nvPr>
        </p:nvSpPr>
        <p:spPr>
          <a:xfrm>
            <a:off x="7596360" y="4783680"/>
            <a:ext cx="116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chemeClr val="lt1"/>
                </a:solidFill>
                <a:uFillTx/>
                <a:latin typeface="Arial"/>
              </a:defRPr>
            </a:lvl1pPr>
          </a:lstStyle>
          <a:p>
            <a:pPr indent="0" algn="r" defTabSz="914400">
              <a:lnSpc>
                <a:spcPct val="100000"/>
              </a:lnSpc>
              <a:buNone/>
              <a:tabLst>
                <a:tab pos="0" algn="l"/>
              </a:tabLst>
            </a:pPr>
            <a:fld id="{973BF485-0200-49B1-A1B8-81F7F05B508A}" type="slidenum">
              <a:rPr lang="fr-FR" sz="1400" b="0" u="none" strike="noStrike">
                <a:solidFill>
                  <a:schemeClr val="lt1"/>
                </a:solidFill>
                <a:uFillTx/>
                <a:latin typeface="Arial"/>
              </a:rPr>
              <a:t>5</a:t>
            </a:fld>
            <a:endParaRPr lang="fr-FR" sz="1400" b="0" u="none" strike="noStrike">
              <a:solidFill>
                <a:srgbClr val="000000"/>
              </a:solidFill>
              <a:uFillTx/>
              <a:latin typeface="Times New Roman"/>
            </a:endParaRPr>
          </a:p>
        </p:txBody>
      </p:sp>
      <p:pic>
        <p:nvPicPr>
          <p:cNvPr id="209" name="Image 1"/>
          <p:cNvPicPr/>
          <p:nvPr/>
        </p:nvPicPr>
        <p:blipFill>
          <a:blip r:embed="rId2"/>
          <a:stretch/>
        </p:blipFill>
        <p:spPr>
          <a:xfrm>
            <a:off x="0" y="0"/>
            <a:ext cx="9142920" cy="5142600"/>
          </a:xfrm>
          <a:prstGeom prst="rect">
            <a:avLst/>
          </a:prstGeom>
          <a:ln w="0">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Espace réservé du texte 2"/>
          <p:cNvSpPr/>
          <p:nvPr/>
        </p:nvSpPr>
        <p:spPr>
          <a:xfrm>
            <a:off x="239040" y="578520"/>
            <a:ext cx="4993200" cy="4081680"/>
          </a:xfrm>
          <a:prstGeom prst="rect">
            <a:avLst/>
          </a:prstGeom>
          <a:noFill/>
          <a:ln w="0">
            <a:noFill/>
          </a:ln>
        </p:spPr>
        <p:style>
          <a:lnRef idx="0">
            <a:scrgbClr r="0" g="0" b="0"/>
          </a:lnRef>
          <a:fillRef idx="0">
            <a:scrgbClr r="0" g="0" b="0"/>
          </a:fillRef>
          <a:effectRef idx="0">
            <a:scrgbClr r="0" g="0" b="0"/>
          </a:effectRef>
          <a:fontRef idx="minor"/>
        </p:style>
        <p:txBody>
          <a:bodyPr lIns="122040" tIns="60840" rIns="122040" bIns="60840" anchor="t">
            <a:noAutofit/>
          </a:bodyPr>
          <a:lstStyle/>
          <a:p>
            <a:pPr defTabSz="609480">
              <a:lnSpc>
                <a:spcPct val="150000"/>
              </a:lnSpc>
              <a:spcBef>
                <a:spcPts val="374"/>
              </a:spcBef>
              <a:tabLst>
                <a:tab pos="0" algn="l"/>
              </a:tabLst>
            </a:pPr>
            <a:endParaRPr lang="fr-FR" sz="1870" b="0" u="none" strike="noStrike">
              <a:solidFill>
                <a:srgbClr val="000000"/>
              </a:solidFill>
              <a:uFillTx/>
              <a:latin typeface="Arial"/>
            </a:endParaRPr>
          </a:p>
          <a:p>
            <a:pPr marL="237240" indent="-237240" defTabSz="609480">
              <a:lnSpc>
                <a:spcPct val="150000"/>
              </a:lnSpc>
              <a:spcBef>
                <a:spcPts val="360"/>
              </a:spcBef>
              <a:buClr>
                <a:srgbClr val="FF0000"/>
              </a:buClr>
              <a:buFont typeface="Lucida Grande"/>
              <a:buChar char="&gt;"/>
              <a:tabLst>
                <a:tab pos="0" algn="l"/>
              </a:tabLst>
            </a:pPr>
            <a:r>
              <a:rPr lang="fr-FR" sz="1800" b="0" u="none" strike="noStrike">
                <a:solidFill>
                  <a:schemeClr val="dk2">
                    <a:lumMod val="75000"/>
                  </a:schemeClr>
                </a:solidFill>
                <a:uFillTx/>
                <a:latin typeface="Marianne"/>
              </a:rPr>
              <a:t>Explorer les filières, les métiers : </a:t>
            </a:r>
            <a:r>
              <a:rPr lang="fr-FR" sz="1800" b="1" u="none" strike="noStrike">
                <a:solidFill>
                  <a:srgbClr val="F28E65"/>
                </a:solidFill>
                <a:uFillTx/>
                <a:latin typeface="Marianne"/>
              </a:rPr>
              <a:t>ONISEP</a:t>
            </a:r>
            <a:endParaRPr lang="fr-FR" sz="1800" b="0" u="none" strike="noStrike">
              <a:solidFill>
                <a:srgbClr val="000000"/>
              </a:solidFill>
              <a:uFillTx/>
              <a:latin typeface="Arial"/>
            </a:endParaRPr>
          </a:p>
          <a:p>
            <a:pPr marL="237240" indent="-237240" defTabSz="609480">
              <a:lnSpc>
                <a:spcPct val="150000"/>
              </a:lnSpc>
              <a:spcBef>
                <a:spcPts val="360"/>
              </a:spcBef>
              <a:buClr>
                <a:srgbClr val="FF0000"/>
              </a:buClr>
              <a:buFont typeface="Lucida Grande"/>
              <a:buChar char="&gt;"/>
              <a:tabLst>
                <a:tab pos="0" algn="l"/>
              </a:tabLst>
            </a:pPr>
            <a:r>
              <a:rPr lang="fr-FR" sz="1800" b="0" u="none" strike="noStrike">
                <a:solidFill>
                  <a:schemeClr val="dk2">
                    <a:lumMod val="75000"/>
                  </a:schemeClr>
                </a:solidFill>
                <a:uFillTx/>
                <a:latin typeface="Marianne"/>
              </a:rPr>
              <a:t>Préparer les forums et les salons</a:t>
            </a:r>
            <a:r>
              <a:rPr lang="fr-FR" sz="1400" b="0" u="none" strike="noStrike">
                <a:solidFill>
                  <a:srgbClr val="FF0000"/>
                </a:solidFill>
                <a:uFillTx/>
                <a:latin typeface="Marianne"/>
              </a:rPr>
              <a:t> </a:t>
            </a:r>
            <a:r>
              <a:rPr lang="fr-FR" sz="1400" b="1" u="none" strike="noStrike">
                <a:solidFill>
                  <a:schemeClr val="lt2"/>
                </a:solidFill>
                <a:uFillTx/>
                <a:latin typeface="Marianne"/>
              </a:rPr>
              <a:t>9-11 janvier 2026 </a:t>
            </a:r>
            <a:r>
              <a:rPr lang="fr-FR" sz="1400" b="0" u="none" strike="noStrike">
                <a:solidFill>
                  <a:srgbClr val="FF0000"/>
                </a:solidFill>
                <a:uFillTx/>
                <a:latin typeface="Marianne"/>
              </a:rPr>
              <a:t>à Eurexpo « Salon de l’Etudiant »</a:t>
            </a:r>
            <a:endParaRPr lang="fr-FR" sz="1400" b="0" u="none" strike="noStrike">
              <a:solidFill>
                <a:srgbClr val="000000"/>
              </a:solidFill>
              <a:uFillTx/>
              <a:latin typeface="Arial"/>
            </a:endParaRPr>
          </a:p>
          <a:p>
            <a:pPr marL="237240" indent="-237240" defTabSz="609480">
              <a:lnSpc>
                <a:spcPct val="150000"/>
              </a:lnSpc>
              <a:spcBef>
                <a:spcPts val="360"/>
              </a:spcBef>
              <a:buClr>
                <a:srgbClr val="FF0000"/>
              </a:buClr>
              <a:buFont typeface="Lucida Grande"/>
              <a:buChar char="&gt;"/>
              <a:tabLst>
                <a:tab pos="0" algn="l"/>
              </a:tabLst>
            </a:pPr>
            <a:r>
              <a:rPr lang="fr-FR" sz="1800" b="0" u="none" strike="noStrike">
                <a:solidFill>
                  <a:schemeClr val="dk2">
                    <a:lumMod val="75000"/>
                  </a:schemeClr>
                </a:solidFill>
                <a:uFillTx/>
                <a:latin typeface="Marianne"/>
              </a:rPr>
              <a:t>Visiter les établissements (JPO ou virtuelle)</a:t>
            </a:r>
            <a:endParaRPr lang="fr-FR" sz="1800" b="0" u="none" strike="noStrike">
              <a:solidFill>
                <a:srgbClr val="000000"/>
              </a:solidFill>
              <a:uFillTx/>
              <a:latin typeface="Arial"/>
            </a:endParaRPr>
          </a:p>
          <a:p>
            <a:pPr marL="237240" indent="-237240" defTabSz="609480">
              <a:lnSpc>
                <a:spcPct val="150000"/>
              </a:lnSpc>
              <a:spcBef>
                <a:spcPts val="360"/>
              </a:spcBef>
              <a:buClr>
                <a:srgbClr val="FF0000"/>
              </a:buClr>
              <a:buFont typeface="Lucida Grande"/>
              <a:buChar char="&gt;"/>
              <a:tabLst>
                <a:tab pos="0" algn="l"/>
              </a:tabLst>
            </a:pPr>
            <a:r>
              <a:rPr lang="fr-FR" sz="1800" b="0" u="none" strike="noStrike">
                <a:solidFill>
                  <a:schemeClr val="dk2">
                    <a:lumMod val="75000"/>
                  </a:schemeClr>
                </a:solidFill>
                <a:uFillTx/>
                <a:latin typeface="Marianne"/>
              </a:rPr>
              <a:t>Participer aux Journées de l’Enseignement Supérieur (JES) : </a:t>
            </a:r>
            <a:br>
              <a:rPr sz="1800"/>
            </a:br>
            <a:r>
              <a:rPr lang="fr-FR" sz="1400" b="1" u="none" strike="noStrike">
                <a:solidFill>
                  <a:schemeClr val="lt2"/>
                </a:solidFill>
                <a:uFillTx/>
                <a:latin typeface="Marianne"/>
              </a:rPr>
              <a:t>28 et 29 janvier 2026</a:t>
            </a:r>
            <a:endParaRPr lang="fr-FR" sz="1400" b="0" u="none" strike="noStrike">
              <a:solidFill>
                <a:srgbClr val="000000"/>
              </a:solidFill>
              <a:uFillTx/>
              <a:latin typeface="Arial"/>
            </a:endParaRPr>
          </a:p>
          <a:p>
            <a:pPr defTabSz="609480">
              <a:lnSpc>
                <a:spcPct val="100000"/>
              </a:lnSpc>
              <a:spcBef>
                <a:spcPts val="281"/>
              </a:spcBef>
              <a:tabLst>
                <a:tab pos="0" algn="l"/>
              </a:tabLst>
            </a:pPr>
            <a:endParaRPr lang="fr-FR" sz="1400" b="0" u="none" strike="noStrike">
              <a:solidFill>
                <a:srgbClr val="000000"/>
              </a:solidFill>
              <a:uFillTx/>
              <a:latin typeface="Arial"/>
            </a:endParaRPr>
          </a:p>
          <a:p>
            <a:pPr defTabSz="609480">
              <a:lnSpc>
                <a:spcPct val="100000"/>
              </a:lnSpc>
              <a:spcBef>
                <a:spcPts val="281"/>
              </a:spcBef>
              <a:tabLst>
                <a:tab pos="0" algn="l"/>
              </a:tabLst>
            </a:pPr>
            <a:endParaRPr lang="fr-FR" sz="1400" b="0" u="none" strike="noStrike">
              <a:solidFill>
                <a:srgbClr val="000000"/>
              </a:solidFill>
              <a:uFillTx/>
              <a:latin typeface="Arial"/>
            </a:endParaRPr>
          </a:p>
          <a:p>
            <a:pPr defTabSz="609480">
              <a:lnSpc>
                <a:spcPct val="100000"/>
              </a:lnSpc>
              <a:spcBef>
                <a:spcPts val="281"/>
              </a:spcBef>
              <a:tabLst>
                <a:tab pos="0" algn="l"/>
              </a:tabLst>
            </a:pPr>
            <a:endParaRPr lang="fr-FR" sz="1400" b="0" u="none" strike="noStrike">
              <a:solidFill>
                <a:srgbClr val="000000"/>
              </a:solidFill>
              <a:uFillTx/>
              <a:latin typeface="Arial"/>
            </a:endParaRPr>
          </a:p>
          <a:p>
            <a:pPr defTabSz="609480">
              <a:lnSpc>
                <a:spcPct val="100000"/>
              </a:lnSpc>
              <a:spcBef>
                <a:spcPts val="281"/>
              </a:spcBef>
              <a:tabLst>
                <a:tab pos="0" algn="l"/>
              </a:tabLst>
            </a:pPr>
            <a:endParaRPr lang="fr-FR" sz="1400" b="0" u="none" strike="noStrike">
              <a:solidFill>
                <a:srgbClr val="000000"/>
              </a:solidFill>
              <a:uFillTx/>
              <a:latin typeface="Arial"/>
            </a:endParaRPr>
          </a:p>
        </p:txBody>
      </p:sp>
      <p:sp>
        <p:nvSpPr>
          <p:cNvPr id="211" name="PlaceHolder 1"/>
          <p:cNvSpPr>
            <a:spLocks noGrp="1"/>
          </p:cNvSpPr>
          <p:nvPr>
            <p:ph type="sldNum" idx="111"/>
          </p:nvPr>
        </p:nvSpPr>
        <p:spPr>
          <a:xfrm>
            <a:off x="7596360" y="4783680"/>
            <a:ext cx="107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600" b="0" u="none" strike="noStrike">
                <a:solidFill>
                  <a:srgbClr val="FF0000"/>
                </a:solidFill>
                <a:uFillTx/>
                <a:latin typeface="Marianne"/>
              </a:defRPr>
            </a:lvl1pPr>
          </a:lstStyle>
          <a:p>
            <a:pPr indent="0" algn="r" defTabSz="914400">
              <a:lnSpc>
                <a:spcPct val="100000"/>
              </a:lnSpc>
              <a:buNone/>
              <a:tabLst>
                <a:tab pos="0" algn="l"/>
              </a:tabLst>
            </a:pPr>
            <a:fld id="{D3FF62E1-0FAC-4EFC-A6DF-12C72BF5CADB}" type="slidenum">
              <a:rPr lang="fr-FR" sz="1600" b="0" u="none" strike="noStrike">
                <a:solidFill>
                  <a:srgbClr val="FF0000"/>
                </a:solidFill>
                <a:uFillTx/>
                <a:latin typeface="Marianne"/>
              </a:rPr>
              <a:t>6</a:t>
            </a:fld>
            <a:endParaRPr lang="fr-FR" sz="1600" b="0" u="none" strike="noStrike">
              <a:solidFill>
                <a:srgbClr val="000000"/>
              </a:solidFill>
              <a:uFillTx/>
              <a:latin typeface="Times New Roman"/>
            </a:endParaRPr>
          </a:p>
        </p:txBody>
      </p:sp>
      <p:pic>
        <p:nvPicPr>
          <p:cNvPr id="212" name="Image 4"/>
          <p:cNvPicPr/>
          <p:nvPr/>
        </p:nvPicPr>
        <p:blipFill>
          <a:blip r:embed="rId2"/>
          <a:stretch/>
        </p:blipFill>
        <p:spPr>
          <a:xfrm>
            <a:off x="5994000" y="923040"/>
            <a:ext cx="2332440" cy="3737160"/>
          </a:xfrm>
          <a:prstGeom prst="rect">
            <a:avLst/>
          </a:prstGeom>
          <a:ln w="0">
            <a:noFill/>
          </a:ln>
        </p:spPr>
      </p:pic>
      <p:sp>
        <p:nvSpPr>
          <p:cNvPr id="213" name="Rectangle à coins arrondis 5"/>
          <p:cNvSpPr/>
          <p:nvPr/>
        </p:nvSpPr>
        <p:spPr>
          <a:xfrm>
            <a:off x="2915640" y="303120"/>
            <a:ext cx="5983200" cy="343440"/>
          </a:xfrm>
          <a:prstGeom prst="roundRect">
            <a:avLst>
              <a:gd name="adj" fmla="val 16667"/>
            </a:avLst>
          </a:prstGeom>
          <a:solidFill>
            <a:srgbClr val="FFB59F"/>
          </a:solidFill>
          <a:ln w="12700">
            <a:solidFill>
              <a:srgbClr val="FF9575"/>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fr-FR" sz="1400" b="1" u="none" strike="noStrike">
                <a:solidFill>
                  <a:schemeClr val="lt1"/>
                </a:solidFill>
                <a:uFillTx/>
                <a:latin typeface="Marianne"/>
              </a:rPr>
              <a:t>En amont : s’informer   </a:t>
            </a:r>
            <a:r>
              <a:rPr lang="fr-FR" sz="1800" b="1" u="none" strike="noStrike">
                <a:solidFill>
                  <a:schemeClr val="dk1"/>
                </a:solidFill>
                <a:uFillTx/>
                <a:latin typeface="Marianne"/>
              </a:rPr>
              <a:t>ETAPE  1</a:t>
            </a:r>
            <a:endParaRPr lang="fr-FR" sz="1800" b="0" u="none" strike="noStrike">
              <a:solidFill>
                <a:srgbClr val="000000"/>
              </a:solidFill>
              <a:uFillTx/>
              <a:latin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ZoneTexte 13"/>
          <p:cNvSpPr/>
          <p:nvPr/>
        </p:nvSpPr>
        <p:spPr>
          <a:xfrm>
            <a:off x="346680" y="1383120"/>
            <a:ext cx="4051080" cy="1462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500" b="1" u="none" strike="noStrike">
                <a:solidFill>
                  <a:schemeClr val="lt1"/>
                </a:solidFill>
                <a:highlight>
                  <a:srgbClr val="0000FF"/>
                </a:highlight>
                <a:uFillTx/>
                <a:latin typeface="Arial"/>
              </a:rPr>
              <a:t>Sur onisep.fr/avenir-s</a:t>
            </a:r>
            <a:endParaRPr lang="fr-FR" sz="1500" b="0" u="none" strike="noStrike">
              <a:solidFill>
                <a:srgbClr val="000000"/>
              </a:solidFill>
              <a:uFillTx/>
              <a:latin typeface="Arial"/>
            </a:endParaRPr>
          </a:p>
          <a:p>
            <a:pPr algn="just" defTabSz="914400">
              <a:lnSpc>
                <a:spcPct val="100000"/>
              </a:lnSpc>
              <a:spcBef>
                <a:spcPts val="601"/>
              </a:spcBef>
              <a:spcAft>
                <a:spcPts val="601"/>
              </a:spcAft>
            </a:pPr>
            <a:r>
              <a:rPr lang="fr-FR" sz="1300" b="0" u="none" strike="noStrike">
                <a:solidFill>
                  <a:schemeClr val="dk1"/>
                </a:solidFill>
                <a:uFillTx/>
                <a:latin typeface="Arial"/>
                <a:ea typeface="Aptos"/>
              </a:rPr>
              <a:t>Les informations sélectionnées par l’Onisep sur </a:t>
            </a:r>
            <a:r>
              <a:rPr lang="fr-FR" sz="1300" b="1" u="none" strike="noStrike">
                <a:solidFill>
                  <a:schemeClr val="dk1"/>
                </a:solidFill>
                <a:uFillTx/>
                <a:latin typeface="Arial"/>
                <a:ea typeface="Aptos"/>
              </a:rPr>
              <a:t>les filières, les formations et les métiers</a:t>
            </a:r>
            <a:endParaRPr lang="fr-FR" sz="1300" b="0" u="none" strike="noStrike">
              <a:solidFill>
                <a:srgbClr val="000000"/>
              </a:solidFill>
              <a:uFillTx/>
              <a:latin typeface="Arial"/>
            </a:endParaRPr>
          </a:p>
          <a:p>
            <a:pPr algn="just" defTabSz="914400">
              <a:lnSpc>
                <a:spcPct val="100000"/>
              </a:lnSpc>
            </a:pPr>
            <a:r>
              <a:rPr lang="fr-FR" sz="1300" b="0" u="none" strike="noStrike">
                <a:solidFill>
                  <a:schemeClr val="dk1"/>
                </a:solidFill>
                <a:uFillTx/>
                <a:latin typeface="Arial"/>
                <a:ea typeface="Aptos"/>
              </a:rPr>
              <a:t>MonProjetSup, un </a:t>
            </a:r>
            <a:r>
              <a:rPr lang="fr-FR" sz="1300" b="1" u="none" strike="noStrike">
                <a:solidFill>
                  <a:schemeClr val="dk1"/>
                </a:solidFill>
                <a:uFillTx/>
                <a:latin typeface="Arial"/>
                <a:ea typeface="Aptos"/>
              </a:rPr>
              <a:t>nouvel outil pour aider professeurs</a:t>
            </a:r>
            <a:r>
              <a:rPr lang="fr-FR" sz="1300" b="0" u="none" strike="noStrike">
                <a:solidFill>
                  <a:schemeClr val="dk1"/>
                </a:solidFill>
                <a:uFillTx/>
                <a:latin typeface="Arial"/>
                <a:ea typeface="Aptos"/>
              </a:rPr>
              <a:t> et </a:t>
            </a:r>
            <a:r>
              <a:rPr lang="fr-FR" sz="1300" b="1" u="none" strike="noStrike">
                <a:solidFill>
                  <a:schemeClr val="dk1"/>
                </a:solidFill>
                <a:uFillTx/>
                <a:latin typeface="Arial"/>
                <a:ea typeface="Aptos"/>
              </a:rPr>
              <a:t>lycéens </a:t>
            </a:r>
            <a:r>
              <a:rPr lang="fr-FR" sz="1300" b="0" u="none" strike="noStrike">
                <a:solidFill>
                  <a:schemeClr val="dk1"/>
                </a:solidFill>
                <a:uFillTx/>
                <a:latin typeface="Arial"/>
                <a:ea typeface="Aptos"/>
              </a:rPr>
              <a:t>dans l’élaboration du projet d’orientation</a:t>
            </a:r>
            <a:endParaRPr lang="fr-FR" sz="1300" b="0" u="none" strike="noStrike">
              <a:solidFill>
                <a:srgbClr val="000000"/>
              </a:solidFill>
              <a:uFillTx/>
              <a:latin typeface="Arial"/>
            </a:endParaRPr>
          </a:p>
        </p:txBody>
      </p:sp>
      <p:sp>
        <p:nvSpPr>
          <p:cNvPr id="215" name="ZoneTexte 14"/>
          <p:cNvSpPr/>
          <p:nvPr/>
        </p:nvSpPr>
        <p:spPr>
          <a:xfrm flipH="1">
            <a:off x="345960" y="3193560"/>
            <a:ext cx="4247280" cy="1386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500" b="1" u="none" strike="noStrike">
                <a:solidFill>
                  <a:schemeClr val="lt1"/>
                </a:solidFill>
                <a:highlight>
                  <a:srgbClr val="0000FF"/>
                </a:highlight>
                <a:uFillTx/>
                <a:latin typeface="Arial"/>
              </a:rPr>
              <a:t>Sur parcoursup.gouv.fr : </a:t>
            </a:r>
            <a:r>
              <a:rPr lang="fr-FR" sz="1500" b="0" u="none" strike="noStrike">
                <a:solidFill>
                  <a:schemeClr val="lt1"/>
                </a:solidFill>
                <a:highlight>
                  <a:srgbClr val="0000FF"/>
                </a:highlight>
                <a:uFillTx/>
                <a:latin typeface="Arial"/>
              </a:rPr>
              <a:t> </a:t>
            </a:r>
            <a:endParaRPr lang="fr-FR" sz="1500" b="0" u="none" strike="noStrike">
              <a:solidFill>
                <a:srgbClr val="000000"/>
              </a:solidFill>
              <a:uFillTx/>
              <a:latin typeface="Arial"/>
            </a:endParaRPr>
          </a:p>
          <a:p>
            <a:pPr algn="just" defTabSz="914400">
              <a:lnSpc>
                <a:spcPct val="100000"/>
              </a:lnSpc>
              <a:spcBef>
                <a:spcPts val="601"/>
              </a:spcBef>
            </a:pPr>
            <a:r>
              <a:rPr lang="fr-FR" sz="1300" b="0" u="none" strike="noStrike">
                <a:solidFill>
                  <a:schemeClr val="dk1"/>
                </a:solidFill>
                <a:uFillTx/>
                <a:latin typeface="Arial"/>
              </a:rPr>
              <a:t>La </a:t>
            </a:r>
            <a:r>
              <a:rPr lang="fr-FR" sz="1300" b="1" u="none" strike="noStrike">
                <a:solidFill>
                  <a:schemeClr val="dk1"/>
                </a:solidFill>
                <a:uFillTx/>
                <a:latin typeface="Arial"/>
              </a:rPr>
              <a:t>carte des formations </a:t>
            </a:r>
            <a:r>
              <a:rPr lang="fr-FR" sz="1300" b="0" u="none" strike="noStrike">
                <a:solidFill>
                  <a:schemeClr val="dk1"/>
                </a:solidFill>
                <a:uFillTx/>
                <a:latin typeface="Arial"/>
              </a:rPr>
              <a:t>pour </a:t>
            </a:r>
            <a:r>
              <a:rPr lang="fr-FR" sz="1300" b="1" u="none" strike="noStrike">
                <a:solidFill>
                  <a:schemeClr val="dk1"/>
                </a:solidFill>
                <a:uFillTx/>
                <a:latin typeface="Arial"/>
              </a:rPr>
              <a:t>découvrir</a:t>
            </a:r>
            <a:r>
              <a:rPr lang="fr-FR" sz="1300" b="0" u="none" strike="noStrike">
                <a:solidFill>
                  <a:schemeClr val="dk1"/>
                </a:solidFill>
                <a:uFillTx/>
                <a:latin typeface="Arial"/>
              </a:rPr>
              <a:t> les formations, enregistrer vos « </a:t>
            </a:r>
            <a:r>
              <a:rPr lang="fr-FR" sz="1300" b="1" u="none" strike="noStrike">
                <a:solidFill>
                  <a:schemeClr val="dk1"/>
                </a:solidFill>
                <a:uFillTx/>
                <a:latin typeface="Arial"/>
              </a:rPr>
              <a:t>favoris</a:t>
            </a:r>
            <a:r>
              <a:rPr lang="fr-FR" sz="1300" b="0" u="none" strike="noStrike">
                <a:solidFill>
                  <a:schemeClr val="dk1"/>
                </a:solidFill>
                <a:uFillTx/>
                <a:latin typeface="Arial"/>
              </a:rPr>
              <a:t> », </a:t>
            </a:r>
            <a:r>
              <a:rPr lang="fr-FR" sz="1300" b="1" u="none" strike="noStrike">
                <a:solidFill>
                  <a:schemeClr val="dk1"/>
                </a:solidFill>
                <a:uFillTx/>
                <a:latin typeface="Arial"/>
              </a:rPr>
              <a:t>comparer les formations</a:t>
            </a:r>
            <a:r>
              <a:rPr lang="fr-FR" sz="1300" b="0" u="none" strike="noStrike">
                <a:solidFill>
                  <a:schemeClr val="dk1"/>
                </a:solidFill>
                <a:uFillTx/>
                <a:latin typeface="Arial"/>
              </a:rPr>
              <a:t> entre elles, trouver les </a:t>
            </a:r>
            <a:r>
              <a:rPr lang="fr-FR" sz="1300" b="1" u="none" strike="noStrike">
                <a:solidFill>
                  <a:schemeClr val="dk1"/>
                </a:solidFill>
                <a:uFillTx/>
                <a:latin typeface="Arial"/>
              </a:rPr>
              <a:t>contacts utiles </a:t>
            </a:r>
            <a:r>
              <a:rPr lang="fr-FR" sz="1300" b="0" u="none" strike="noStrike">
                <a:solidFill>
                  <a:schemeClr val="dk1"/>
                </a:solidFill>
                <a:uFillTx/>
                <a:latin typeface="Arial"/>
              </a:rPr>
              <a:t>ou repérer les  dates des </a:t>
            </a:r>
            <a:r>
              <a:rPr lang="fr-FR" sz="1300" b="1" u="none" strike="noStrike">
                <a:solidFill>
                  <a:schemeClr val="dk1"/>
                </a:solidFill>
                <a:uFillTx/>
                <a:latin typeface="Arial"/>
              </a:rPr>
              <a:t>journées portes ouvertes  </a:t>
            </a:r>
            <a:br>
              <a:rPr sz="1300"/>
            </a:br>
            <a:endParaRPr lang="fr-FR" sz="1300" b="0" u="none" strike="noStrike">
              <a:solidFill>
                <a:srgbClr val="000000"/>
              </a:solidFill>
              <a:uFillTx/>
              <a:latin typeface="Arial"/>
            </a:endParaRPr>
          </a:p>
        </p:txBody>
      </p:sp>
      <p:pic>
        <p:nvPicPr>
          <p:cNvPr id="216" name="Image 3"/>
          <p:cNvPicPr/>
          <p:nvPr/>
        </p:nvPicPr>
        <p:blipFill>
          <a:blip r:embed="rId2"/>
          <a:stretch/>
        </p:blipFill>
        <p:spPr>
          <a:xfrm>
            <a:off x="4769280" y="2721600"/>
            <a:ext cx="3829320" cy="1871280"/>
          </a:xfrm>
          <a:prstGeom prst="rect">
            <a:avLst/>
          </a:prstGeom>
          <a:ln w="0">
            <a:solidFill>
              <a:srgbClr val="F2F2F2"/>
            </a:solidFill>
          </a:ln>
        </p:spPr>
      </p:pic>
      <p:sp>
        <p:nvSpPr>
          <p:cNvPr id="217" name="PlaceHolder 1"/>
          <p:cNvSpPr>
            <a:spLocks noGrp="1"/>
          </p:cNvSpPr>
          <p:nvPr>
            <p:ph type="title"/>
          </p:nvPr>
        </p:nvSpPr>
        <p:spPr>
          <a:xfrm>
            <a:off x="467640" y="930240"/>
            <a:ext cx="8208000" cy="590400"/>
          </a:xfrm>
          <a:prstGeom prst="rect">
            <a:avLst/>
          </a:prstGeom>
          <a:noFill/>
          <a:ln w="0">
            <a:noFill/>
          </a:ln>
        </p:spPr>
        <p:txBody>
          <a:bodyPr lIns="0" tIns="0" rIns="0" bIns="0" anchor="t">
            <a:noAutofit/>
          </a:bodyPr>
          <a:lstStyle/>
          <a:p>
            <a:pPr indent="0" defTabSz="914400">
              <a:lnSpc>
                <a:spcPct val="90000"/>
              </a:lnSpc>
              <a:buNone/>
              <a:tabLst>
                <a:tab pos="0" algn="l"/>
              </a:tabLst>
            </a:pPr>
            <a:r>
              <a:rPr lang="fr-FR" sz="2200" b="1" u="none" strike="noStrike">
                <a:solidFill>
                  <a:schemeClr val="dk1"/>
                </a:solidFill>
                <a:uFillTx/>
                <a:latin typeface="Arial"/>
              </a:rPr>
              <a:t>LE BON RÉFLEXE : S’INFORMER</a:t>
            </a:r>
            <a:endParaRPr lang="fr-FR" sz="2200" b="0" u="none" strike="noStrike">
              <a:solidFill>
                <a:srgbClr val="000000"/>
              </a:solidFill>
              <a:uFillTx/>
              <a:latin typeface="Arial"/>
            </a:endParaRPr>
          </a:p>
        </p:txBody>
      </p:sp>
      <p:pic>
        <p:nvPicPr>
          <p:cNvPr id="218" name="Image 9"/>
          <p:cNvPicPr/>
          <p:nvPr/>
        </p:nvPicPr>
        <p:blipFill>
          <a:blip r:embed="rId3"/>
          <a:stretch/>
        </p:blipFill>
        <p:spPr>
          <a:xfrm>
            <a:off x="4728600" y="1385280"/>
            <a:ext cx="1294920" cy="970920"/>
          </a:xfrm>
          <a:prstGeom prst="rect">
            <a:avLst/>
          </a:prstGeom>
          <a:ln w="0">
            <a:noFill/>
          </a:ln>
        </p:spPr>
      </p:pic>
      <p:sp>
        <p:nvSpPr>
          <p:cNvPr id="219" name="ZoneTexte 10"/>
          <p:cNvSpPr/>
          <p:nvPr/>
        </p:nvSpPr>
        <p:spPr>
          <a:xfrm>
            <a:off x="3204000" y="261720"/>
            <a:ext cx="5514120" cy="33336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600" b="1" u="none" strike="noStrike" cap="small">
                <a:solidFill>
                  <a:schemeClr val="dk1"/>
                </a:solidFill>
                <a:uFillTx/>
                <a:latin typeface="Arial"/>
              </a:rPr>
              <a:t>préparer son projet d’orientation ETAPE 1</a:t>
            </a:r>
            <a:endParaRPr lang="fr-FR" sz="1600" b="0" u="none" strike="noStrike">
              <a:solidFill>
                <a:srgbClr val="000000"/>
              </a:solidFill>
              <a:uFillTx/>
              <a:latin typeface="Arial"/>
            </a:endParaRPr>
          </a:p>
        </p:txBody>
      </p:sp>
      <p:pic>
        <p:nvPicPr>
          <p:cNvPr id="220" name="Image 2"/>
          <p:cNvPicPr/>
          <p:nvPr/>
        </p:nvPicPr>
        <p:blipFill>
          <a:blip r:embed="rId4"/>
          <a:stretch/>
        </p:blipFill>
        <p:spPr>
          <a:xfrm>
            <a:off x="6151680" y="1934280"/>
            <a:ext cx="2447280" cy="418680"/>
          </a:xfrm>
          <a:prstGeom prst="rect">
            <a:avLst/>
          </a:prstGeom>
          <a:ln w="0">
            <a:noFill/>
          </a:ln>
        </p:spPr>
      </p:pic>
      <p:sp>
        <p:nvSpPr>
          <p:cNvPr id="3" name="PlaceHolder 2"/>
          <p:cNvSpPr>
            <a:spLocks noGrp="1"/>
          </p:cNvSpPr>
          <p:nvPr>
            <p:ph type="sldNum" idx="45"/>
          </p:nvPr>
        </p:nvSpPr>
        <p:spPr/>
        <p:txBody>
          <a:bodyPr/>
          <a:lstStyle/>
          <a:p>
            <a:fld id="{22EBC16D-BC5F-4A3A-A965-D2BA444A226C}" type="slidenum">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PlaceHolder 1"/>
          <p:cNvSpPr>
            <a:spLocks noGrp="1"/>
          </p:cNvSpPr>
          <p:nvPr>
            <p:ph type="title"/>
          </p:nvPr>
        </p:nvSpPr>
        <p:spPr>
          <a:xfrm>
            <a:off x="467640" y="900000"/>
            <a:ext cx="8208000" cy="561600"/>
          </a:xfrm>
          <a:prstGeom prst="rect">
            <a:avLst/>
          </a:prstGeom>
          <a:noFill/>
          <a:ln w="0">
            <a:noFill/>
          </a:ln>
        </p:spPr>
        <p:txBody>
          <a:bodyPr lIns="0" tIns="0" rIns="0" bIns="0" anchor="t">
            <a:noAutofit/>
          </a:bodyPr>
          <a:lstStyle/>
          <a:p>
            <a:pPr indent="0" defTabSz="914400">
              <a:lnSpc>
                <a:spcPct val="90000"/>
              </a:lnSpc>
              <a:buNone/>
              <a:tabLst>
                <a:tab pos="0" algn="l"/>
              </a:tabLst>
            </a:pPr>
            <a:r>
              <a:rPr lang="fr-FR" sz="1800" b="1" u="none" strike="noStrike">
                <a:solidFill>
                  <a:schemeClr val="lt1"/>
                </a:solidFill>
                <a:highlight>
                  <a:srgbClr val="0000FF"/>
                </a:highlight>
                <a:uFillTx/>
                <a:latin typeface="Arial"/>
              </a:rPr>
              <a:t>S’inscrire sur Parcoursup à partir du 19 janvier 2026 </a:t>
            </a:r>
            <a:endParaRPr lang="fr-FR" sz="1800" b="0" u="none" strike="noStrike">
              <a:solidFill>
                <a:srgbClr val="000000"/>
              </a:solidFill>
              <a:uFillTx/>
              <a:latin typeface="Arial"/>
            </a:endParaRPr>
          </a:p>
        </p:txBody>
      </p:sp>
      <p:sp>
        <p:nvSpPr>
          <p:cNvPr id="228" name="PlaceHolder 2"/>
          <p:cNvSpPr>
            <a:spLocks noGrp="1"/>
          </p:cNvSpPr>
          <p:nvPr>
            <p:ph/>
          </p:nvPr>
        </p:nvSpPr>
        <p:spPr>
          <a:xfrm>
            <a:off x="467640" y="1347480"/>
            <a:ext cx="8208000" cy="3159720"/>
          </a:xfrm>
          <a:prstGeom prst="rect">
            <a:avLst/>
          </a:prstGeom>
          <a:noFill/>
          <a:ln w="0">
            <a:noFill/>
          </a:ln>
        </p:spPr>
        <p:txBody>
          <a:bodyPr lIns="0" tIns="0" rIns="0" bIns="0" anchor="t">
            <a:noAutofit/>
          </a:bodyPr>
          <a:lstStyle/>
          <a:p>
            <a:pPr indent="0" algn="just" defTabSz="914400">
              <a:lnSpc>
                <a:spcPct val="100000"/>
              </a:lnSpc>
              <a:spcAft>
                <a:spcPts val="499"/>
              </a:spcAft>
              <a:buNone/>
              <a:tabLst>
                <a:tab pos="0" algn="l"/>
              </a:tabLst>
            </a:pPr>
            <a:r>
              <a:rPr lang="fr-FR" sz="1300" b="1" u="none" strike="noStrike">
                <a:solidFill>
                  <a:schemeClr val="lt1"/>
                </a:solidFill>
                <a:highlight>
                  <a:srgbClr val="0000FF"/>
                </a:highlight>
                <a:uFillTx/>
                <a:latin typeface="Arial"/>
              </a:rPr>
              <a:t>1. CRÉER UN COMPTE</a:t>
            </a:r>
            <a:endParaRPr lang="fr-FR" sz="1300" b="0" u="none" strike="noStrike">
              <a:solidFill>
                <a:srgbClr val="000000"/>
              </a:solidFill>
              <a:uFillTx/>
              <a:latin typeface="Arial"/>
            </a:endParaRPr>
          </a:p>
          <a:p>
            <a:pPr indent="0" algn="just" defTabSz="914400">
              <a:lnSpc>
                <a:spcPct val="100000"/>
              </a:lnSpc>
              <a:spcAft>
                <a:spcPts val="499"/>
              </a:spcAft>
              <a:buNone/>
              <a:tabLst>
                <a:tab pos="0" algn="l"/>
              </a:tabLst>
            </a:pPr>
            <a:r>
              <a:rPr lang="fr-FR" sz="1200" b="1" u="none" strike="noStrike">
                <a:solidFill>
                  <a:schemeClr val="accent1"/>
                </a:solidFill>
                <a:uFillTx/>
                <a:latin typeface="Arial"/>
              </a:rPr>
              <a:t>Les candidats doivent d’abord se créer un compte Parcoursup</a:t>
            </a:r>
            <a:r>
              <a:rPr lang="fr-FR" sz="1200" b="0" u="none" strike="noStrike">
                <a:solidFill>
                  <a:schemeClr val="accent1"/>
                </a:solidFill>
                <a:uFillTx/>
                <a:latin typeface="Arial"/>
              </a:rPr>
              <a:t>, en utilisant une adresse email valide et régulièrement utilisée et un mot de passe.</a:t>
            </a:r>
            <a:endParaRPr lang="fr-FR" sz="1200" b="0" u="none" strike="noStrike">
              <a:solidFill>
                <a:srgbClr val="000000"/>
              </a:solidFill>
              <a:uFillTx/>
              <a:latin typeface="Arial"/>
            </a:endParaRPr>
          </a:p>
          <a:p>
            <a:pPr indent="0" algn="just" defTabSz="914400">
              <a:lnSpc>
                <a:spcPct val="100000"/>
              </a:lnSpc>
              <a:spcAft>
                <a:spcPts val="499"/>
              </a:spcAft>
              <a:buNone/>
              <a:tabLst>
                <a:tab pos="0" algn="l"/>
              </a:tabLst>
            </a:pPr>
            <a:r>
              <a:rPr lang="fr-FR" sz="1200" b="0" u="none" strike="noStrike">
                <a:solidFill>
                  <a:schemeClr val="accent1"/>
                </a:solidFill>
                <a:uFillTx/>
                <a:latin typeface="Arial"/>
              </a:rPr>
              <a:t>Les lycéens doivent créer leur compte Parcoursup en utilisant l'adresse mail précédemment transmise au lycée. En cas de doute contactez la scolarité de votre établissement.</a:t>
            </a:r>
            <a:endParaRPr lang="fr-FR" sz="1200" b="0" u="none" strike="noStrike">
              <a:solidFill>
                <a:srgbClr val="000000"/>
              </a:solidFill>
              <a:uFillTx/>
              <a:latin typeface="Arial"/>
            </a:endParaRPr>
          </a:p>
          <a:p>
            <a:pPr indent="0" algn="just" defTabSz="914400">
              <a:lnSpc>
                <a:spcPct val="100000"/>
              </a:lnSpc>
              <a:spcAft>
                <a:spcPts val="499"/>
              </a:spcAft>
              <a:buNone/>
              <a:tabLst>
                <a:tab pos="0" algn="l"/>
              </a:tabLst>
            </a:pPr>
            <a:r>
              <a:rPr lang="fr-FR" sz="1300" b="1" u="none" strike="noStrike">
                <a:solidFill>
                  <a:schemeClr val="lt1"/>
                </a:solidFill>
                <a:highlight>
                  <a:srgbClr val="0000FF"/>
                </a:highlight>
                <a:uFillTx/>
                <a:latin typeface="Arial"/>
              </a:rPr>
              <a:t>2. CRÉER SON DOSSIER</a:t>
            </a:r>
            <a:endParaRPr lang="fr-FR" sz="1300" b="0" u="none" strike="noStrike">
              <a:solidFill>
                <a:srgbClr val="000000"/>
              </a:solidFill>
              <a:uFillTx/>
              <a:latin typeface="Arial"/>
            </a:endParaRPr>
          </a:p>
          <a:p>
            <a:pPr indent="0" algn="just" defTabSz="914400">
              <a:lnSpc>
                <a:spcPct val="100000"/>
              </a:lnSpc>
              <a:buNone/>
              <a:tabLst>
                <a:tab pos="0" algn="l"/>
              </a:tabLst>
            </a:pPr>
            <a:r>
              <a:rPr lang="fr-FR" sz="1200" b="1" u="none" strike="noStrike">
                <a:solidFill>
                  <a:schemeClr val="accent1"/>
                </a:solidFill>
                <a:uFillTx/>
                <a:latin typeface="Arial"/>
              </a:rPr>
              <a:t>Une fois le compte créé, les lycéens se connectent pour commencer la création de leur dossier candidat. </a:t>
            </a:r>
            <a:endParaRPr lang="fr-FR" sz="1200" b="0" u="none" strike="noStrike">
              <a:solidFill>
                <a:srgbClr val="000000"/>
              </a:solidFill>
              <a:uFillTx/>
              <a:latin typeface="Arial"/>
            </a:endParaRPr>
          </a:p>
          <a:p>
            <a:pPr indent="0" algn="just" defTabSz="914400">
              <a:lnSpc>
                <a:spcPct val="100000"/>
              </a:lnSpc>
              <a:buNone/>
              <a:tabLst>
                <a:tab pos="0" algn="l"/>
              </a:tabLst>
            </a:pPr>
            <a:r>
              <a:rPr lang="fr-FR" sz="1200" b="1" u="none" strike="noStrike">
                <a:solidFill>
                  <a:schemeClr val="accent1"/>
                </a:solidFill>
                <a:uFillTx/>
                <a:latin typeface="Arial"/>
              </a:rPr>
              <a:t>Vous aurez besoin de renseigner votre INE </a:t>
            </a:r>
            <a:r>
              <a:rPr lang="fr-FR" sz="1200" b="0" u="none" strike="noStrike">
                <a:solidFill>
                  <a:schemeClr val="accent1"/>
                </a:solidFill>
                <a:uFillTx/>
                <a:latin typeface="Arial"/>
              </a:rPr>
              <a:t>(identifiant national élève pour tous les lycéens). Il est présent sur les bulletins scolaires ou le relevé de notes des épreuves du baccalauréat.</a:t>
            </a:r>
            <a:endParaRPr lang="fr-FR" sz="1200" b="0" u="none" strike="noStrike">
              <a:solidFill>
                <a:srgbClr val="000000"/>
              </a:solidFill>
              <a:uFillTx/>
              <a:latin typeface="Arial"/>
            </a:endParaRPr>
          </a:p>
          <a:p>
            <a:pPr indent="0" defTabSz="457200">
              <a:lnSpc>
                <a:spcPct val="100000"/>
              </a:lnSpc>
              <a:spcBef>
                <a:spcPts val="400"/>
              </a:spcBef>
              <a:buNone/>
              <a:tabLst>
                <a:tab pos="0" algn="l"/>
              </a:tabLst>
            </a:pPr>
            <a:r>
              <a:rPr lang="fr-FR" sz="2000" b="0" u="none" strike="noStrike">
                <a:solidFill>
                  <a:srgbClr val="3D566E"/>
                </a:solidFill>
                <a:uFillTx/>
                <a:latin typeface="Arial"/>
              </a:rPr>
              <a:t>FAIRE  SUR ORDINATEUR</a:t>
            </a:r>
            <a:endParaRPr lang="fr-FR" sz="2000" b="0" u="none" strike="noStrike">
              <a:solidFill>
                <a:srgbClr val="000000"/>
              </a:solidFill>
              <a:uFillTx/>
              <a:latin typeface="Arial"/>
            </a:endParaRPr>
          </a:p>
          <a:p>
            <a:pPr indent="0" defTabSz="914400">
              <a:lnSpc>
                <a:spcPct val="100000"/>
              </a:lnSpc>
              <a:spcAft>
                <a:spcPts val="499"/>
              </a:spcAft>
              <a:buNone/>
              <a:tabLst>
                <a:tab pos="0" algn="l"/>
              </a:tabLst>
            </a:pPr>
            <a:endParaRPr lang="fr-FR" sz="1050" b="0" u="none" strike="noStrike">
              <a:solidFill>
                <a:srgbClr val="000000"/>
              </a:solidFill>
              <a:uFillTx/>
              <a:latin typeface="Arial"/>
            </a:endParaRPr>
          </a:p>
        </p:txBody>
      </p:sp>
      <p:sp>
        <p:nvSpPr>
          <p:cNvPr id="229" name="PlaceHolder 3"/>
          <p:cNvSpPr>
            <a:spLocks noGrp="1"/>
          </p:cNvSpPr>
          <p:nvPr>
            <p:ph type="sldNum" idx="113"/>
          </p:nvPr>
        </p:nvSpPr>
        <p:spPr>
          <a:xfrm>
            <a:off x="7596360" y="4783680"/>
            <a:ext cx="1168920" cy="358920"/>
          </a:xfrm>
          <a:prstGeom prst="rect">
            <a:avLst/>
          </a:prstGeom>
          <a:noFill/>
          <a:ln w="0">
            <a:noFill/>
          </a:ln>
        </p:spPr>
        <p:txBody>
          <a:bodyPr lIns="90000" tIns="45000" rIns="90000" bIns="45000" anchor="t">
            <a:noAutofit/>
          </a:bodyPr>
          <a:lstStyle>
            <a:lvl1pPr indent="0" algn="r" defTabSz="914400">
              <a:lnSpc>
                <a:spcPct val="100000"/>
              </a:lnSpc>
              <a:buNone/>
              <a:tabLst>
                <a:tab pos="0" algn="l"/>
              </a:tabLst>
              <a:defRPr lang="fr-FR" sz="1400" b="0" u="none" strike="noStrike">
                <a:solidFill>
                  <a:srgbClr val="FF0000"/>
                </a:solidFill>
                <a:uFillTx/>
                <a:latin typeface="Arial"/>
              </a:defRPr>
            </a:lvl1pPr>
          </a:lstStyle>
          <a:p>
            <a:pPr indent="0" algn="r" defTabSz="914400">
              <a:lnSpc>
                <a:spcPct val="100000"/>
              </a:lnSpc>
              <a:buNone/>
              <a:tabLst>
                <a:tab pos="0" algn="l"/>
              </a:tabLst>
            </a:pPr>
            <a:fld id="{BB9F5002-10EF-45CA-ACDD-46B560D02E00}" type="slidenum">
              <a:rPr lang="fr-FR" sz="1400" b="0" u="none" strike="noStrike">
                <a:solidFill>
                  <a:srgbClr val="FF0000"/>
                </a:solidFill>
                <a:uFillTx/>
                <a:latin typeface="Arial"/>
              </a:rPr>
              <a:t>8</a:t>
            </a:fld>
            <a:endParaRPr lang="fr-FR" sz="1400" b="0" u="none" strike="noStrike">
              <a:solidFill>
                <a:srgbClr val="000000"/>
              </a:solidFill>
              <a:uFillTx/>
              <a:latin typeface="Times New Roman"/>
            </a:endParaRPr>
          </a:p>
        </p:txBody>
      </p:sp>
      <p:sp>
        <p:nvSpPr>
          <p:cNvPr id="230" name="ZoneTexte 8"/>
          <p:cNvSpPr/>
          <p:nvPr/>
        </p:nvSpPr>
        <p:spPr>
          <a:xfrm>
            <a:off x="4500000" y="195480"/>
            <a:ext cx="4175280" cy="36396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800" b="1" u="none" strike="noStrike" cap="small">
                <a:solidFill>
                  <a:schemeClr val="dk1"/>
                </a:solidFill>
                <a:uFillTx/>
                <a:latin typeface="Arial"/>
              </a:rPr>
              <a:t>S’inscrire sur Parcoursup ETAPE 2 </a:t>
            </a:r>
            <a:endParaRPr lang="fr-FR" sz="1800" b="0" u="none" strike="noStrike">
              <a:solidFill>
                <a:srgbClr val="000000"/>
              </a:solidFill>
              <a:uFillTx/>
              <a:latin typeface="Arial"/>
            </a:endParaRPr>
          </a:p>
        </p:txBody>
      </p:sp>
      <p:sp>
        <p:nvSpPr>
          <p:cNvPr id="231" name="ZoneTexte 9"/>
          <p:cNvSpPr/>
          <p:nvPr/>
        </p:nvSpPr>
        <p:spPr>
          <a:xfrm>
            <a:off x="467640" y="3794040"/>
            <a:ext cx="8396640" cy="888480"/>
          </a:xfrm>
          <a:prstGeom prst="rect">
            <a:avLst/>
          </a:prstGeom>
          <a:solidFill>
            <a:schemeClr val="accent6">
              <a:lumMod val="40000"/>
              <a:lumOff val="6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100" b="1" u="none" strike="noStrike" cap="small">
                <a:solidFill>
                  <a:schemeClr val="dk2"/>
                </a:solidFill>
                <a:uFillTx/>
                <a:latin typeface="Arial"/>
              </a:rPr>
              <a:t>[ Important ] </a:t>
            </a:r>
            <a:r>
              <a:rPr lang="fr-FR" sz="1100" b="0" u="none" strike="noStrike">
                <a:solidFill>
                  <a:schemeClr val="accent1"/>
                </a:solidFill>
                <a:uFillTx/>
                <a:latin typeface="Arial"/>
              </a:rPr>
              <a:t>Renseignez un numéro de téléphone portable pour recevoir les alertes envoyées par la plateforme.</a:t>
            </a:r>
            <a:endParaRPr lang="fr-FR" sz="1100" b="0" u="none" strike="noStrike">
              <a:solidFill>
                <a:srgbClr val="000000"/>
              </a:solidFill>
              <a:uFillTx/>
              <a:latin typeface="Arial"/>
            </a:endParaRPr>
          </a:p>
          <a:p>
            <a:pPr algn="just" defTabSz="457200">
              <a:lnSpc>
                <a:spcPct val="90000"/>
              </a:lnSpc>
            </a:pPr>
            <a:endParaRPr lang="fr-FR" sz="1100" b="0" u="none" strike="noStrike">
              <a:solidFill>
                <a:srgbClr val="000000"/>
              </a:solidFill>
              <a:uFillTx/>
              <a:latin typeface="Arial"/>
            </a:endParaRPr>
          </a:p>
          <a:p>
            <a:pPr defTabSz="914400">
              <a:lnSpc>
                <a:spcPct val="90000"/>
              </a:lnSpc>
            </a:pPr>
            <a:r>
              <a:rPr lang="fr-FR" sz="1100" b="1" u="none" strike="noStrike" cap="small">
                <a:solidFill>
                  <a:schemeClr val="dk2"/>
                </a:solidFill>
                <a:uFillTx/>
                <a:latin typeface="Arial"/>
              </a:rPr>
              <a:t>[ Conseil aux parents ou tuteurs légaux ] </a:t>
            </a:r>
            <a:r>
              <a:rPr lang="fr-FR" sz="1100" b="0" u="none" strike="noStrike">
                <a:solidFill>
                  <a:schemeClr val="accent1"/>
                </a:solidFill>
                <a:uFillTx/>
                <a:latin typeface="Arial"/>
              </a:rPr>
              <a:t>Vous pouvez également renseigner votre email et numéro de portable dans le dossier de votre enfant pour recevoir messages et alertes Parcoursup. Vous pourrez également recevoir de la part des formations qui organisent des épreuves écrites/orales le rappel des échéances à respecter.</a:t>
            </a:r>
            <a:r>
              <a:rPr lang="fr-FR" sz="1300" b="1" i="1" u="none" strike="noStrike">
                <a:solidFill>
                  <a:schemeClr val="accent1"/>
                </a:solidFill>
                <a:uFillTx/>
                <a:latin typeface="Arial"/>
              </a:rPr>
              <a:t> </a:t>
            </a:r>
            <a:endParaRPr lang="fr-FR" sz="1300" b="0" u="none" strike="noStrike">
              <a:solidFill>
                <a:srgbClr val="000000"/>
              </a:solidFill>
              <a:uFillTx/>
              <a:latin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Espace réservé du contenu 2"/>
          <p:cNvSpPr/>
          <p:nvPr/>
        </p:nvSpPr>
        <p:spPr>
          <a:xfrm>
            <a:off x="323640" y="915480"/>
            <a:ext cx="8640000" cy="39592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defTabSz="914400">
              <a:lnSpc>
                <a:spcPct val="100000"/>
              </a:lnSpc>
              <a:spcAft>
                <a:spcPts val="499"/>
              </a:spcAft>
              <a:tabLst>
                <a:tab pos="0" algn="l"/>
              </a:tabLst>
            </a:pPr>
            <a:r>
              <a:rPr lang="fr-FR" sz="1600" b="1" u="none" strike="noStrike">
                <a:solidFill>
                  <a:schemeClr val="dk1"/>
                </a:solidFill>
                <a:uFillTx/>
                <a:latin typeface="Arial"/>
              </a:rPr>
              <a:t>Parmi les 25 000 formations dispensant des diplômes nationaux et d’établissements :</a:t>
            </a:r>
            <a:endParaRPr lang="fr-FR" sz="1600" b="0" u="none" strike="noStrike">
              <a:solidFill>
                <a:srgbClr val="000000"/>
              </a:solidFill>
              <a:uFillTx/>
              <a:latin typeface="Arial"/>
            </a:endParaRPr>
          </a:p>
          <a:p>
            <a:pPr defTabSz="914400">
              <a:lnSpc>
                <a:spcPct val="100000"/>
              </a:lnSpc>
              <a:spcAft>
                <a:spcPts val="499"/>
              </a:spcAft>
              <a:tabLst>
                <a:tab pos="0" algn="l"/>
              </a:tabLst>
            </a:pPr>
            <a:endParaRPr lang="fr-FR" sz="800" b="0" u="none" strike="noStrike">
              <a:solidFill>
                <a:srgbClr val="000000"/>
              </a:solidFill>
              <a:uFillTx/>
              <a:latin typeface="Arial"/>
            </a:endParaRPr>
          </a:p>
          <a:p>
            <a:pPr algn="just" defTabSz="914400">
              <a:lnSpc>
                <a:spcPct val="100000"/>
              </a:lnSpc>
              <a:spcAft>
                <a:spcPts val="499"/>
              </a:spcAft>
              <a:tabLst>
                <a:tab pos="0" algn="l"/>
              </a:tabLst>
            </a:pPr>
            <a:r>
              <a:rPr lang="fr-FR" sz="1400" b="1" u="none" strike="noStrike">
                <a:solidFill>
                  <a:schemeClr val="lt1"/>
                </a:solidFill>
                <a:highlight>
                  <a:srgbClr val="0000FF"/>
                </a:highlight>
                <a:uFillTx/>
                <a:latin typeface="Arial"/>
              </a:rPr>
              <a:t>Des formations sous statut étudiant</a:t>
            </a:r>
            <a:endParaRPr lang="fr-FR" sz="1400" b="0" u="none" strike="noStrike">
              <a:solidFill>
                <a:srgbClr val="000000"/>
              </a:solidFill>
              <a:uFillTx/>
              <a:latin typeface="Arial"/>
            </a:endParaRPr>
          </a:p>
          <a:p>
            <a:pPr marL="537840" lvl="1" indent="-285840" algn="just" defTabSz="914400">
              <a:lnSpc>
                <a:spcPct val="100000"/>
              </a:lnSpc>
              <a:spcBef>
                <a:spcPts val="601"/>
              </a:spcBef>
              <a:spcAft>
                <a:spcPts val="601"/>
              </a:spcAft>
              <a:buClr>
                <a:srgbClr val="000091"/>
              </a:buClr>
              <a:buFont typeface="Wingdings" charset="2"/>
              <a:buChar char=""/>
              <a:tabLst>
                <a:tab pos="0" algn="l"/>
              </a:tabLst>
            </a:pPr>
            <a:r>
              <a:rPr lang="fr-FR" sz="1300" b="1" u="none" strike="noStrike">
                <a:solidFill>
                  <a:schemeClr val="accent1"/>
                </a:solidFill>
                <a:uFillTx/>
                <a:latin typeface="Arial"/>
              </a:rPr>
              <a:t>Formations dites « non sélectives » </a:t>
            </a:r>
            <a:r>
              <a:rPr lang="fr-FR" sz="1300" b="0" u="none" strike="noStrike">
                <a:solidFill>
                  <a:schemeClr val="accent1"/>
                </a:solidFill>
                <a:uFillTx/>
                <a:latin typeface="Arial"/>
              </a:rPr>
              <a:t>: les différentes licences (dont les licences « accès santé »), les licences professorat des écoles (LPE) et les parcours d’accès aux études de santé (PASS). </a:t>
            </a:r>
            <a:endParaRPr lang="fr-FR" sz="1300" b="0" u="none" strike="noStrike">
              <a:solidFill>
                <a:srgbClr val="000000"/>
              </a:solidFill>
              <a:uFillTx/>
              <a:latin typeface="Arial"/>
            </a:endParaRPr>
          </a:p>
          <a:p>
            <a:pPr marL="537840" lvl="1" indent="-285840" algn="just" defTabSz="914400">
              <a:lnSpc>
                <a:spcPct val="100000"/>
              </a:lnSpc>
              <a:spcBef>
                <a:spcPts val="601"/>
              </a:spcBef>
              <a:spcAft>
                <a:spcPts val="601"/>
              </a:spcAft>
              <a:buClr>
                <a:srgbClr val="000091"/>
              </a:buClr>
              <a:buFont typeface="Wingdings" charset="2"/>
              <a:buChar char=""/>
              <a:tabLst>
                <a:tab pos="0" algn="l"/>
              </a:tabLst>
            </a:pPr>
            <a:r>
              <a:rPr lang="fr-FR" sz="1300" b="1" u="none" strike="noStrike">
                <a:solidFill>
                  <a:schemeClr val="accent1"/>
                </a:solidFill>
                <a:uFillTx/>
                <a:latin typeface="Arial"/>
              </a:rPr>
              <a:t>Formations dites «  sélectives » </a:t>
            </a:r>
            <a:r>
              <a:rPr lang="fr-FR" sz="1300" b="0" u="none" strike="noStrike">
                <a:solidFill>
                  <a:schemeClr val="accent1"/>
                </a:solidFill>
                <a:uFillTx/>
                <a:latin typeface="Arial"/>
              </a:rPr>
              <a:t>: les classes prépa, BTS, BUT (Bachelor universitaire de technologie ), formations en soins infirmiers (en IFSI) et autres formations paramédicales, formations en travail social (en EFTS), écoles d’ingénieur, de commerce et de management, Sciences Po/ Instituts d’Études Politiques, écoles vétérinaires, formations aux métiers de la culture, du sport, etc.</a:t>
            </a:r>
            <a:endParaRPr lang="fr-FR" sz="1300" b="0" u="none" strike="noStrike">
              <a:solidFill>
                <a:srgbClr val="000000"/>
              </a:solidFill>
              <a:uFillTx/>
              <a:latin typeface="Arial"/>
            </a:endParaRPr>
          </a:p>
          <a:p>
            <a:pPr defTabSz="914400">
              <a:lnSpc>
                <a:spcPct val="100000"/>
              </a:lnSpc>
              <a:tabLst>
                <a:tab pos="0" algn="l"/>
              </a:tabLst>
            </a:pPr>
            <a:endParaRPr lang="fr-FR" sz="1400" b="0" u="none" strike="noStrike">
              <a:solidFill>
                <a:srgbClr val="000000"/>
              </a:solidFill>
              <a:uFillTx/>
              <a:latin typeface="Arial"/>
            </a:endParaRPr>
          </a:p>
          <a:p>
            <a:pPr algn="just" defTabSz="914400">
              <a:lnSpc>
                <a:spcPct val="100000"/>
              </a:lnSpc>
              <a:tabLst>
                <a:tab pos="0" algn="l"/>
              </a:tabLst>
            </a:pPr>
            <a:r>
              <a:rPr lang="fr-FR" sz="1400" b="1" u="none" strike="noStrike">
                <a:solidFill>
                  <a:schemeClr val="lt1"/>
                </a:solidFill>
                <a:highlight>
                  <a:srgbClr val="0000FF"/>
                </a:highlight>
                <a:uFillTx/>
                <a:latin typeface="Arial"/>
              </a:rPr>
              <a:t>Des formations sous statut apprenti (en alternance)</a:t>
            </a:r>
            <a:endParaRPr lang="fr-FR" sz="1400" b="0" u="none" strike="noStrike">
              <a:solidFill>
                <a:srgbClr val="000000"/>
              </a:solidFill>
              <a:uFillTx/>
              <a:latin typeface="Arial"/>
            </a:endParaRPr>
          </a:p>
          <a:p>
            <a:pPr marL="537840" lvl="1" indent="-285840" algn="just" defTabSz="914400">
              <a:lnSpc>
                <a:spcPct val="100000"/>
              </a:lnSpc>
              <a:spcBef>
                <a:spcPts val="601"/>
              </a:spcBef>
              <a:buClr>
                <a:srgbClr val="000091"/>
              </a:buClr>
              <a:buFont typeface="Wingdings" charset="2"/>
              <a:buChar char=""/>
              <a:tabLst>
                <a:tab pos="0" algn="l"/>
              </a:tabLst>
            </a:pPr>
            <a:r>
              <a:rPr lang="fr-FR" sz="1300" b="0" u="none" strike="noStrike">
                <a:solidFill>
                  <a:schemeClr val="accent1"/>
                </a:solidFill>
                <a:uFillTx/>
                <a:latin typeface="Arial"/>
              </a:rPr>
              <a:t>L’apprentissage associe enseignements académiques et expérience concrète dans une entreprise.</a:t>
            </a:r>
            <a:endParaRPr lang="fr-FR" sz="1300" b="0" u="none" strike="noStrike">
              <a:solidFill>
                <a:srgbClr val="000000"/>
              </a:solidFill>
              <a:uFillTx/>
              <a:latin typeface="Arial"/>
            </a:endParaRPr>
          </a:p>
          <a:p>
            <a:pPr marL="537840" lvl="1" indent="-285840" algn="just" defTabSz="914400">
              <a:lnSpc>
                <a:spcPct val="100000"/>
              </a:lnSpc>
              <a:spcBef>
                <a:spcPts val="601"/>
              </a:spcBef>
              <a:buClr>
                <a:srgbClr val="000091"/>
              </a:buClr>
              <a:buFont typeface="Wingdings" charset="2"/>
              <a:buChar char=""/>
              <a:tabLst>
                <a:tab pos="0" algn="l"/>
              </a:tabLst>
            </a:pPr>
            <a:r>
              <a:rPr lang="fr-FR" sz="1300" b="0" u="none" strike="noStrike">
                <a:solidFill>
                  <a:schemeClr val="accent1"/>
                </a:solidFill>
                <a:uFillTx/>
                <a:latin typeface="Arial"/>
              </a:rPr>
              <a:t>L’apprentissage est proposé dans différentes formations (BTS, BUT, DEUST, Licences, etc.).</a:t>
            </a:r>
            <a:endParaRPr lang="fr-FR" sz="1300" b="0" u="none" strike="noStrike">
              <a:solidFill>
                <a:srgbClr val="000000"/>
              </a:solidFill>
              <a:uFillTx/>
              <a:latin typeface="Arial"/>
            </a:endParaRPr>
          </a:p>
          <a:p>
            <a:pPr defTabSz="914400">
              <a:lnSpc>
                <a:spcPct val="100000"/>
              </a:lnSpc>
              <a:tabLst>
                <a:tab pos="0" algn="l"/>
              </a:tabLst>
            </a:pPr>
            <a:endParaRPr lang="fr-FR" sz="1400" b="0" u="none" strike="noStrike">
              <a:solidFill>
                <a:srgbClr val="000000"/>
              </a:solidFill>
              <a:uFillTx/>
              <a:latin typeface="Arial"/>
            </a:endParaRPr>
          </a:p>
          <a:p>
            <a:pPr defTabSz="914400">
              <a:lnSpc>
                <a:spcPct val="100000"/>
              </a:lnSpc>
              <a:spcAft>
                <a:spcPts val="499"/>
              </a:spcAft>
              <a:tabLst>
                <a:tab pos="0" algn="l"/>
              </a:tabLst>
            </a:pPr>
            <a:endParaRPr lang="fr-FR" sz="1400" b="0" u="none" strike="noStrike">
              <a:solidFill>
                <a:srgbClr val="000000"/>
              </a:solidFill>
              <a:uFillTx/>
              <a:latin typeface="Arial"/>
            </a:endParaRPr>
          </a:p>
        </p:txBody>
      </p:sp>
      <p:sp>
        <p:nvSpPr>
          <p:cNvPr id="233" name="ZoneTexte 5"/>
          <p:cNvSpPr/>
          <p:nvPr/>
        </p:nvSpPr>
        <p:spPr>
          <a:xfrm>
            <a:off x="4500000" y="114840"/>
            <a:ext cx="4206600" cy="33336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600" b="1" u="none" strike="noStrike" cap="small">
                <a:solidFill>
                  <a:schemeClr val="dk1"/>
                </a:solidFill>
                <a:uFillTx/>
                <a:latin typeface="Arial"/>
              </a:rPr>
              <a:t>Les formations sur parcoursup</a:t>
            </a:r>
            <a:endParaRPr lang="fr-FR" sz="1600" b="0" u="none" strike="noStrike">
              <a:solidFill>
                <a:srgbClr val="000000"/>
              </a:solidFill>
              <a:uFillTx/>
              <a:latin typeface="Arial"/>
            </a:endParaRPr>
          </a:p>
        </p:txBody>
      </p:sp>
      <p:sp>
        <p:nvSpPr>
          <p:cNvPr id="2" name="PlaceHolder 1"/>
          <p:cNvSpPr>
            <a:spLocks noGrp="1"/>
          </p:cNvSpPr>
          <p:nvPr>
            <p:ph type="sldNum" idx="45"/>
          </p:nvPr>
        </p:nvSpPr>
        <p:spPr/>
        <p:txBody>
          <a:bodyPr/>
          <a:lstStyle/>
          <a:p>
            <a:fld id="{A5F66FC6-59CF-4B9B-A6C0-C3D2082BE2B1}" type="slidenum">
              <a:t>9</a:t>
            </a:fld>
            <a:endParaRPr/>
          </a:p>
        </p:txBody>
      </p:sp>
    </p:spTree>
  </p:cSld>
  <p:clrMapOvr>
    <a:masterClrMapping/>
  </p:clrMapOvr>
</p:sld>
</file>

<file path=ppt/theme/theme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0.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2.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3.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4.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5.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6.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7.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8.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9.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0.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2.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3.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4.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5.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6.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7.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8.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9.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0.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1.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2.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3.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4.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5.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6.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7.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8.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9.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0.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1.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2.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3.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4.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5.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6.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5.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8.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9.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Metadata/LabelInfo.xml><?xml version="1.0" encoding="utf-8"?>
<clbl:labelList xmlns:clbl="http://schemas.microsoft.com/office/2020/mipLabelMetadata">
  <clbl:label id="{70e08322-214a-4b74-ae88-494e6a91bee1}" enabled="0" method="" siteId="{70e08322-214a-4b74-ae88-494e6a91bee1}" removed="1"/>
</clbl:labelList>
</file>

<file path=docProps/app.xml><?xml version="1.0" encoding="utf-8"?>
<Properties xmlns="http://schemas.openxmlformats.org/officeDocument/2006/extended-properties" xmlns:vt="http://schemas.openxmlformats.org/officeDocument/2006/docPropsVTypes">
  <Template/>
  <TotalTime>8450</TotalTime>
  <Words>4177</Words>
  <Application>Microsoft Macintosh PowerPoint</Application>
  <PresentationFormat>On-screen Show (16:9)</PresentationFormat>
  <Paragraphs>367</Paragraphs>
  <Slides>43</Slides>
  <Notes>12</Notes>
  <HiddenSlides>0</HiddenSlides>
  <MMClips>0</MMClips>
  <ScaleCrop>false</ScaleCrop>
  <HeadingPairs>
    <vt:vector size="6" baseType="variant">
      <vt:variant>
        <vt:lpstr>Fonts Used</vt:lpstr>
      </vt:variant>
      <vt:variant>
        <vt:i4>17</vt:i4>
      </vt:variant>
      <vt:variant>
        <vt:lpstr>Theme</vt:lpstr>
      </vt:variant>
      <vt:variant>
        <vt:i4>45</vt:i4>
      </vt:variant>
      <vt:variant>
        <vt:lpstr>Slide Titles</vt:lpstr>
      </vt:variant>
      <vt:variant>
        <vt:i4>43</vt:i4>
      </vt:variant>
    </vt:vector>
  </HeadingPairs>
  <TitlesOfParts>
    <vt:vector size="105" baseType="lpstr">
      <vt:lpstr>Arial Unicode MS</vt:lpstr>
      <vt:lpstr>Microsoft YaHei</vt:lpstr>
      <vt:lpstr>ＭＳ Ｐゴシック</vt:lpstr>
      <vt:lpstr>ＭＳ Ｐゴシック</vt:lpstr>
      <vt:lpstr>Aptos</vt:lpstr>
      <vt:lpstr>Arial</vt:lpstr>
      <vt:lpstr>Calibri</vt:lpstr>
      <vt:lpstr>Courier New</vt:lpstr>
      <vt:lpstr>DejaVu Sans</vt:lpstr>
      <vt:lpstr>Lucida Grande</vt:lpstr>
      <vt:lpstr>Marianne</vt:lpstr>
      <vt:lpstr>Open sans</vt:lpstr>
      <vt:lpstr>Segoe UI</vt:lpstr>
      <vt:lpstr>Symbol</vt:lpstr>
      <vt:lpstr>Tahoma</vt:lpstr>
      <vt:lpstr>Times New Roman</vt:lpstr>
      <vt:lpstr>Wingdings</vt:lpstr>
      <vt:lpstr>OPÉRATEURS</vt:lpstr>
      <vt:lpstr>OPÉRATEURS</vt:lpstr>
      <vt:lpstr>OPÉRATEURS</vt:lpstr>
      <vt:lpstr>OPÉRATEURS</vt:lpstr>
      <vt:lpstr>OPÉRATEURS</vt:lpstr>
      <vt:lpstr>OPÉRATEURS</vt:lpstr>
      <vt:lpstr>OPÉRATEURS</vt:lpstr>
      <vt:lpstr>OPÉRATEURS</vt:lpstr>
      <vt:lpstr>OPÉRATEURS</vt:lpstr>
      <vt:lpstr>OPÉRATEURS</vt:lpstr>
      <vt:lpstr>OPÉRATEURS</vt:lpstr>
      <vt:lpstr>OPÉRATEURS</vt:lpstr>
      <vt:lpstr>OPÉRATEURS</vt:lpstr>
      <vt:lpstr>OPÉRATEURS</vt:lpstr>
      <vt:lpstr>OPÉRATEURS</vt:lpstr>
      <vt:lpstr>OPÉRATEURS</vt:lpstr>
      <vt:lpstr>OPÉRATEURS</vt:lpstr>
      <vt:lpstr>OPÉRATEURS</vt:lpstr>
      <vt:lpstr>OPÉRATEURS</vt:lpstr>
      <vt:lpstr>OPÉRATEURS</vt:lpstr>
      <vt:lpstr>OPÉRATEURS</vt:lpstr>
      <vt:lpstr>OPÉRATEURS</vt:lpstr>
      <vt:lpstr>OPÉRATEURS</vt:lpstr>
      <vt:lpstr>1_OPÉRATEURS</vt:lpstr>
      <vt:lpstr>1_OPÉRATEURS</vt:lpstr>
      <vt:lpstr>1_OPÉRATEURS</vt:lpstr>
      <vt:lpstr>1_OPÉRATEURS</vt:lpstr>
      <vt:lpstr>1_OPÉRATEURS</vt:lpstr>
      <vt:lpstr>1_OPÉRATEURS</vt:lpstr>
      <vt:lpstr>1_OPÉRATEURS</vt:lpstr>
      <vt:lpstr>1_OPÉRATEURS</vt:lpstr>
      <vt:lpstr>1_OPÉRATEURS</vt:lpstr>
      <vt:lpstr>1_OPÉRATEURS</vt:lpstr>
      <vt:lpstr>1_OPÉRATEURS</vt:lpstr>
      <vt:lpstr>1_OPÉRATEURS</vt:lpstr>
      <vt:lpstr>1_OPÉRATEURS</vt:lpstr>
      <vt:lpstr>1_OPÉRATEURS</vt:lpstr>
      <vt:lpstr>1_OPÉRATEURS</vt:lpstr>
      <vt:lpstr>1_OPÉRATEURS</vt:lpstr>
      <vt:lpstr>1_OPÉRATEURS</vt:lpstr>
      <vt:lpstr>1_OPÉRATEURS</vt:lpstr>
      <vt:lpstr>1_OPÉRATEURS</vt:lpstr>
      <vt:lpstr>1_OPÉRATEURS</vt:lpstr>
      <vt:lpstr>1_OPÉRATEURS</vt:lpstr>
      <vt:lpstr>1_OPÉRATEURS</vt:lpstr>
      <vt:lpstr>PowerPoint Presentation</vt:lpstr>
      <vt:lpstr>PowerPoint Presentation</vt:lpstr>
      <vt:lpstr>PowerPoint Presentation</vt:lpstr>
      <vt:lpstr>PowerPoint Presentation</vt:lpstr>
      <vt:lpstr>PowerPoint Presentation</vt:lpstr>
      <vt:lpstr>PowerPoint Presentation</vt:lpstr>
      <vt:lpstr>LE BON RÉFLEXE : S’INFORMER</vt:lpstr>
      <vt:lpstr>S’inscrire sur Parcoursup à partir du 19 janvier 2026 </vt:lpstr>
      <vt:lpstr>PowerPoint Presentation</vt:lpstr>
      <vt:lpstr>PowerPoint Presentation</vt:lpstr>
      <vt:lpstr>PowerPoint Presentation</vt:lpstr>
      <vt:lpstr>&gt;&gt; une rubrique dédiée aux critères d’analyse des candidatures avec une présentation globale et détaillée       &gt;&gt; la rubrique « Conseils » pour faire passer des messages aux candidats       &gt;&gt; Des rapports d’analyse des candidatures de l’année riches en données pour réfléchir      </vt:lpstr>
      <vt:lpstr>&gt;&gt; des chiffres globaux d’accès à la formation calculés à la fin de la phase principale 2025  &gt;&gt; des chiffres déclinables pour chaque type de baccalauréat français : générale, technologique, professionnelle </vt:lpstr>
      <vt:lpstr>Des conseils personnalisés pour vous aider  : consultez les critères spécifiques de la formation  diversifier vos vœux en alternant vœux d’ambition, de raison, de précaution</vt:lpstr>
      <vt:lpstr>PowerPoint Presentation</vt:lpstr>
      <vt:lpstr>PowerPoint Presentation</vt:lpstr>
      <vt:lpstr>PowerPoint Presentation</vt:lpstr>
      <vt:lpstr>PowerPoint Presentation</vt:lpstr>
      <vt:lpstr>Les éléments constitutifs de votre dossier :  bulletins scolaires   </vt:lpstr>
      <vt:lpstr>La fiche avenir renseignée par le lycée </vt:lpstr>
      <vt:lpstr>PowerPoint Presentation</vt:lpstr>
      <vt:lpstr>La rubrique « autres projets »</vt:lpstr>
      <vt:lpstr>PowerPoint Presentation</vt:lpstr>
      <vt:lpstr>L’attestation de passation du questionnaire pour les vœux en licence de Droit</vt:lpstr>
      <vt:lpstr>PowerPoint Presentation</vt:lpstr>
      <vt:lpstr>Focus sur l’accompagnement des candidats en situation de handicap ou atteints d’un trouble de santé invalidant </vt:lpstr>
      <vt:lpstr>PowerPoint Presentation</vt:lpstr>
      <vt:lpstr>PowerPoint Presentation</vt:lpstr>
      <vt:lpstr>Mardi 2 juin 2026 &gt; samedi 11 juillet 2026 Je reçois les réponses des formations et je décide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Des services pour vous aider et répondre à vos questions</vt:lpstr>
      <vt:lpstr>Un appui aux lycéens boursiers   Priorité accordée aux lycéens boursiers dans chaque formation, y compris les plus sélectives (des taux minimum définis par les recteurs et affichés sur Parcoursup). Une aide financière de 500 € aux lycéens boursiers qui s’inscrivent dans une formation située en dehors de leur académie de résidence.  Une prise en compte possible de la participation aux cordées de la réussite Les formations du supérieur peuvent intégrer ce critère dans leur examen des vœux : près de 40 % ont fait ce choix pour 2025.  Des places priorisées pour les lycéens professionnels et technologiques dans les formations professionnalisantes (BTS et BUT) dans lesquelles ils réussissent le mieux   Une priorité d’accès aux licences en tension pour les candidats du secteur (académie en général ; des exceptions géographiques affichées aux candidats)    </vt:lpstr>
      <vt:lpstr>Pensez aussi à préparer votre future vie d’étudiant(e)</vt:lpstr>
      <vt:lpstr>PowerPoint Presentation</vt:lpstr>
      <vt:lpstr>PowerPoint Presentation</vt:lpstr>
    </vt:vector>
  </TitlesOfParts>
  <Manager>Client</Manager>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dc:description/>
  <cp:lastModifiedBy>LONCHAMP Gwenaelle</cp:lastModifiedBy>
  <cp:revision>435</cp:revision>
  <dcterms:created xsi:type="dcterms:W3CDTF">2020-10-27T08:44:50Z</dcterms:created>
  <dcterms:modified xsi:type="dcterms:W3CDTF">2026-01-15T14:57:37Z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iddenSlides">
    <vt:i4>2</vt:i4>
  </property>
  <property fmtid="{D5CDD505-2E9C-101B-9397-08002B2CF9AE}" pid="3" name="Notes">
    <vt:i4>41</vt:i4>
  </property>
  <property fmtid="{D5CDD505-2E9C-101B-9397-08002B2CF9AE}" pid="4" name="PresentationFormat">
    <vt:lpwstr>Affichage à l'écran (16:9)</vt:lpwstr>
  </property>
  <property fmtid="{D5CDD505-2E9C-101B-9397-08002B2CF9AE}" pid="5" name="Slides">
    <vt:i4>86</vt:i4>
  </property>
</Properties>
</file>