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284" r:id="rId2"/>
    <p:sldId id="266" r:id="rId3"/>
    <p:sldId id="327" r:id="rId4"/>
    <p:sldId id="258" r:id="rId5"/>
    <p:sldId id="329" r:id="rId6"/>
    <p:sldId id="262" r:id="rId7"/>
    <p:sldId id="263" r:id="rId8"/>
    <p:sldId id="264" r:id="rId9"/>
    <p:sldId id="333" r:id="rId10"/>
    <p:sldId id="334" r:id="rId11"/>
    <p:sldId id="261" r:id="rId12"/>
    <p:sldId id="335" r:id="rId13"/>
    <p:sldId id="279" r:id="rId14"/>
    <p:sldId id="267" r:id="rId15"/>
    <p:sldId id="268" r:id="rId16"/>
    <p:sldId id="340" r:id="rId17"/>
    <p:sldId id="330" r:id="rId18"/>
    <p:sldId id="331" r:id="rId19"/>
    <p:sldId id="332" r:id="rId20"/>
    <p:sldId id="273" r:id="rId21"/>
    <p:sldId id="274" r:id="rId22"/>
    <p:sldId id="286" r:id="rId23"/>
    <p:sldId id="290" r:id="rId24"/>
    <p:sldId id="289" r:id="rId25"/>
    <p:sldId id="288" r:id="rId26"/>
    <p:sldId id="291" r:id="rId27"/>
    <p:sldId id="292" r:id="rId28"/>
    <p:sldId id="293" r:id="rId29"/>
    <p:sldId id="294" r:id="rId30"/>
    <p:sldId id="275" r:id="rId31"/>
    <p:sldId id="323" r:id="rId32"/>
    <p:sldId id="324" r:id="rId33"/>
    <p:sldId id="336" r:id="rId34"/>
    <p:sldId id="337" r:id="rId35"/>
    <p:sldId id="338" r:id="rId36"/>
    <p:sldId id="280" r:id="rId37"/>
    <p:sldId id="281" r:id="rId38"/>
    <p:sldId id="282" r:id="rId39"/>
    <p:sldId id="283" r:id="rId40"/>
    <p:sldId id="339" r:id="rId41"/>
  </p:sldIdLst>
  <p:sldSz cx="9144000" cy="6858000" type="screen4x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o" initials="c" lastIdx="0" clrIdx="0">
    <p:extLst>
      <p:ext uri="{19B8F6BF-5375-455C-9EA6-DF929625EA0E}">
        <p15:presenceInfo xmlns:p15="http://schemas.microsoft.com/office/powerpoint/2012/main" userId="c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884" autoAdjust="0"/>
    <p:restoredTop sz="80467" autoAdjust="0"/>
  </p:normalViewPr>
  <p:slideViewPr>
    <p:cSldViewPr snapToGrid="0">
      <p:cViewPr varScale="1">
        <p:scale>
          <a:sx n="138" d="100"/>
          <a:sy n="138" d="100"/>
        </p:scale>
        <p:origin x="192" y="5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5"/>
    </mc:Choice>
    <mc:Fallback>
      <c:style val="15"/>
    </mc:Fallback>
  </mc:AlternateContent>
  <c:chart>
    <c:title>
      <c:overlay val="0"/>
      <c:txPr>
        <a:bodyPr/>
        <a:lstStyle/>
        <a:p>
          <a:pPr>
            <a:defRPr sz="1399"/>
          </a:pPr>
          <a:endParaRPr lang="fr-FR"/>
        </a:p>
      </c:txPr>
    </c:title>
    <c:autoTitleDeleted val="0"/>
    <c:view3D>
      <c:rotX val="30"/>
      <c:rotY val="0"/>
      <c:rAngAx val="0"/>
    </c:view3D>
    <c:floor>
      <c:thickness val="0"/>
    </c:floor>
    <c:sideWall>
      <c:thickness val="0"/>
    </c:sideWall>
    <c:backWall>
      <c:thickness val="0"/>
    </c:backWall>
    <c:plotArea>
      <c:layout>
        <c:manualLayout>
          <c:layoutTarget val="inner"/>
          <c:xMode val="edge"/>
          <c:yMode val="edge"/>
          <c:x val="0"/>
          <c:y val="7.5070876898451613E-2"/>
          <c:w val="1"/>
          <c:h val="0.9249291231015484"/>
        </c:manualLayout>
      </c:layout>
      <c:pie3DChart>
        <c:varyColors val="1"/>
        <c:ser>
          <c:idx val="0"/>
          <c:order val="0"/>
          <c:tx>
            <c:strRef>
              <c:f>Feuil1!$B$1</c:f>
              <c:strCache>
                <c:ptCount val="1"/>
                <c:pt idx="0">
                  <c:v>Proportion de la note finale du baccalauréat</c:v>
                </c:pt>
              </c:strCache>
            </c:strRef>
          </c:tx>
          <c:dPt>
            <c:idx val="0"/>
            <c:bubble3D val="0"/>
            <c:extLst>
              <c:ext xmlns:c16="http://schemas.microsoft.com/office/drawing/2014/chart" uri="{C3380CC4-5D6E-409C-BE32-E72D297353CC}">
                <c16:uniqueId val="{00000000-A10B-47BB-8396-BBAF3E8E29CF}"/>
              </c:ext>
            </c:extLst>
          </c:dPt>
          <c:dPt>
            <c:idx val="1"/>
            <c:bubble3D val="0"/>
            <c:extLst>
              <c:ext xmlns:c16="http://schemas.microsoft.com/office/drawing/2014/chart" uri="{C3380CC4-5D6E-409C-BE32-E72D297353CC}">
                <c16:uniqueId val="{00000001-A10B-47BB-8396-BBAF3E8E29CF}"/>
              </c:ext>
            </c:extLst>
          </c:dPt>
          <c:dLbls>
            <c:dLbl>
              <c:idx val="0"/>
              <c:layout>
                <c:manualLayout>
                  <c:x val="-0.20180493097589111"/>
                  <c:y val="3.3615349323326216E-2"/>
                </c:manualLayout>
              </c:layout>
              <c:spPr/>
              <c:txPr>
                <a:bodyPr/>
                <a:lstStyle/>
                <a:p>
                  <a:pPr>
                    <a:defRPr sz="1199" b="1"/>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A10B-47BB-8396-BBAF3E8E29CF}"/>
                </c:ext>
              </c:extLst>
            </c:dLbl>
            <c:dLbl>
              <c:idx val="1"/>
              <c:layout>
                <c:manualLayout>
                  <c:x val="0.23250854697938489"/>
                  <c:y val="-9.4979673040444065E-2"/>
                </c:manualLayout>
              </c:layout>
              <c:spPr/>
              <c:txPr>
                <a:bodyPr/>
                <a:lstStyle/>
                <a:p>
                  <a:pPr>
                    <a:defRPr sz="1199" b="1"/>
                  </a:pPr>
                  <a:endParaRPr lang="fr-F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10B-47BB-8396-BBAF3E8E29CF}"/>
                </c:ext>
              </c:extLst>
            </c:dLbl>
            <c:spPr>
              <a:noFill/>
              <a:ln>
                <a:noFill/>
              </a:ln>
              <a:effectLst/>
            </c:spPr>
            <c:txPr>
              <a:bodyPr/>
              <a:lstStyle/>
              <a:p>
                <a:pPr>
                  <a:defRPr sz="1199" b="1"/>
                </a:pPr>
                <a:endParaRPr lang="fr-FR"/>
              </a:p>
            </c:txPr>
            <c:showLegendKey val="0"/>
            <c:showVal val="0"/>
            <c:showCatName val="1"/>
            <c:showSerName val="0"/>
            <c:showPercent val="1"/>
            <c:showBubbleSize val="0"/>
            <c:showLeaderLines val="1"/>
            <c:extLst>
              <c:ext xmlns:c15="http://schemas.microsoft.com/office/drawing/2012/chart" uri="{CE6537A1-D6FC-4f65-9D91-7224C49458BB}"/>
            </c:extLst>
          </c:dLbls>
          <c:cat>
            <c:strRef>
              <c:f>Feuil1!$A$2:$A$3</c:f>
              <c:strCache>
                <c:ptCount val="2"/>
                <c:pt idx="0">
                  <c:v>Contrôle continu</c:v>
                </c:pt>
                <c:pt idx="1">
                  <c:v>Épreuves finales</c:v>
                </c:pt>
              </c:strCache>
            </c:strRef>
          </c:cat>
          <c:val>
            <c:numRef>
              <c:f>Feuil1!$B$2:$B$3</c:f>
              <c:numCache>
                <c:formatCode>0%</c:formatCode>
                <c:ptCount val="2"/>
                <c:pt idx="0">
                  <c:v>0.4</c:v>
                </c:pt>
                <c:pt idx="1">
                  <c:v>0.6</c:v>
                </c:pt>
              </c:numCache>
            </c:numRef>
          </c:val>
          <c:extLst>
            <c:ext xmlns:c16="http://schemas.microsoft.com/office/drawing/2014/chart" uri="{C3380CC4-5D6E-409C-BE32-E72D297353CC}">
              <c16:uniqueId val="{00000002-A10B-47BB-8396-BBAF3E8E29CF}"/>
            </c:ext>
          </c:extLst>
        </c:ser>
        <c:dLbls>
          <c:showLegendKey val="0"/>
          <c:showVal val="0"/>
          <c:showCatName val="0"/>
          <c:showSerName val="0"/>
          <c:showPercent val="0"/>
          <c:showBubbleSize val="0"/>
          <c:showLeaderLines val="1"/>
        </c:dLbls>
      </c:pie3DChart>
      <c:spPr>
        <a:noFill/>
        <a:ln w="25375">
          <a:noFill/>
        </a:ln>
      </c:spPr>
    </c:plotArea>
    <c:plotVisOnly val="1"/>
    <c:dispBlanksAs val="gap"/>
    <c:showDLblsOverMax val="0"/>
  </c:chart>
  <c:txPr>
    <a:bodyPr/>
    <a:lstStyle/>
    <a:p>
      <a:pPr>
        <a:defRPr sz="1798"/>
      </a:pPr>
      <a:endParaRPr lang="fr-F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8C9E80FB-B6E8-430C-9CFE-CA1714B67935}" type="datetimeFigureOut">
              <a:rPr lang="fr-FR" smtClean="0"/>
              <a:pPr/>
              <a:t>11/10/2024</a:t>
            </a:fld>
            <a:endParaRPr lang="fr-FR"/>
          </a:p>
        </p:txBody>
      </p:sp>
      <p:sp>
        <p:nvSpPr>
          <p:cNvPr id="4" name="Espace réservé de l'image des diapositives 3"/>
          <p:cNvSpPr>
            <a:spLocks noGrp="1" noRot="1" noChangeAspect="1"/>
          </p:cNvSpPr>
          <p:nvPr>
            <p:ph type="sldImg" idx="2"/>
          </p:nvPr>
        </p:nvSpPr>
        <p:spPr>
          <a:xfrm>
            <a:off x="1374775" y="1336675"/>
            <a:ext cx="4810125" cy="36083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3394AD8A-5445-4A53-AC12-BEEE1167BB39}" type="slidenum">
              <a:rPr lang="fr-FR" smtClean="0"/>
              <a:pPr/>
              <a:t>‹#›</a:t>
            </a:fld>
            <a:endParaRPr lang="fr-FR"/>
          </a:p>
        </p:txBody>
      </p:sp>
    </p:spTree>
    <p:extLst>
      <p:ext uri="{BB962C8B-B14F-4D97-AF65-F5344CB8AC3E}">
        <p14:creationId xmlns:p14="http://schemas.microsoft.com/office/powerpoint/2010/main" val="711718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D99837A0-85F9-4EB3-9C60-609637D0FF22}" type="slidenum">
              <a:rPr lang="fr-FR"/>
              <a:pPr/>
              <a:t>1</a:t>
            </a:fld>
            <a:endParaRPr lang="fr-FR"/>
          </a:p>
        </p:txBody>
      </p:sp>
      <p:sp>
        <p:nvSpPr>
          <p:cNvPr id="29697"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9D78C13-5269-4BD5-AB3F-6026E4400262}"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1</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8"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11901B2-8DA6-462F-9329-C497A0F9396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1</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9"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DFC3DA6-C014-4B31-907E-5C888912DEEC}" type="slidenum">
              <a:rPr lang="fr-FR" sz="1300">
                <a:solidFill>
                  <a:srgbClr val="000000"/>
                </a:solidFill>
                <a:latin typeface="Times New Roman" panose="02020603050405020304" pitchFamily="18" charset="0"/>
              </a:rPr>
              <a:pPr algn="r" eaLnBrk="1" hangingPunct="1">
                <a:buClrTx/>
                <a:buFontTx/>
                <a:buNone/>
              </a:pPr>
              <a:t>1</a:t>
            </a:fld>
            <a:endParaRPr lang="fr-FR" sz="1300">
              <a:solidFill>
                <a:srgbClr val="000000"/>
              </a:solidFill>
              <a:latin typeface="Times New Roman" panose="02020603050405020304" pitchFamily="18" charset="0"/>
            </a:endParaRPr>
          </a:p>
        </p:txBody>
      </p:sp>
      <p:sp>
        <p:nvSpPr>
          <p:cNvPr id="29700" name="Rectangle 4"/>
          <p:cNvSpPr txBox="1">
            <a:spLocks noGrp="1" noRot="1" noChangeAspect="1" noChangeArrowheads="1"/>
          </p:cNvSpPr>
          <p:nvPr>
            <p:ph type="sldImg"/>
          </p:nvPr>
        </p:nvSpPr>
        <p:spPr bwMode="auto">
          <a:xfrm>
            <a:off x="992188" y="768350"/>
            <a:ext cx="5113337" cy="38354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701" name="Text Box 5"/>
          <p:cNvSpPr txBox="1">
            <a:spLocks noChangeArrowheads="1"/>
          </p:cNvSpPr>
          <p:nvPr/>
        </p:nvSpPr>
        <p:spPr bwMode="auto">
          <a:xfrm>
            <a:off x="709613" y="4860925"/>
            <a:ext cx="5678487" cy="460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 name="Espace réservé des notes 1"/>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478782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12: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3" name="Google Shape;343;p12: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37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3:notes"/>
          <p:cNvSpPr txBox="1">
            <a:spLocks noGrp="1"/>
          </p:cNvSpPr>
          <p:nvPr>
            <p:ph type="body" idx="1"/>
          </p:nvPr>
        </p:nvSpPr>
        <p:spPr>
          <a:xfrm>
            <a:off x="679450" y="4751388"/>
            <a:ext cx="5438775" cy="3889375"/>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54" name="Google Shape;354;p13:notes"/>
          <p:cNvSpPr>
            <a:spLocks noGrp="1" noRot="1" noChangeAspect="1"/>
          </p:cNvSpPr>
          <p:nvPr>
            <p:ph type="sldImg" idx="2"/>
          </p:nvPr>
        </p:nvSpPr>
        <p:spPr>
          <a:xfrm>
            <a:off x="1176338" y="1233488"/>
            <a:ext cx="4445000"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0853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15: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0" name="Google Shape;370;p15: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11329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18</a:t>
            </a:fld>
            <a:endParaRPr lang="fr-FR"/>
          </a:p>
        </p:txBody>
      </p:sp>
    </p:spTree>
    <p:extLst>
      <p:ext uri="{BB962C8B-B14F-4D97-AF65-F5344CB8AC3E}">
        <p14:creationId xmlns:p14="http://schemas.microsoft.com/office/powerpoint/2010/main" val="765717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22</a:t>
            </a:fld>
            <a:endParaRPr lang="fr-FR"/>
          </a:p>
        </p:txBody>
      </p:sp>
    </p:spTree>
    <p:extLst>
      <p:ext uri="{BB962C8B-B14F-4D97-AF65-F5344CB8AC3E}">
        <p14:creationId xmlns:p14="http://schemas.microsoft.com/office/powerpoint/2010/main" val="110076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23</a:t>
            </a:fld>
            <a:endParaRPr lang="fr-FR"/>
          </a:p>
        </p:txBody>
      </p:sp>
    </p:spTree>
    <p:extLst>
      <p:ext uri="{BB962C8B-B14F-4D97-AF65-F5344CB8AC3E}">
        <p14:creationId xmlns:p14="http://schemas.microsoft.com/office/powerpoint/2010/main" val="44561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24</a:t>
            </a:fld>
            <a:endParaRPr lang="fr-FR"/>
          </a:p>
        </p:txBody>
      </p:sp>
    </p:spTree>
    <p:extLst>
      <p:ext uri="{BB962C8B-B14F-4D97-AF65-F5344CB8AC3E}">
        <p14:creationId xmlns:p14="http://schemas.microsoft.com/office/powerpoint/2010/main" val="10600807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25</a:t>
            </a:fld>
            <a:endParaRPr lang="fr-FR"/>
          </a:p>
        </p:txBody>
      </p:sp>
    </p:spTree>
    <p:extLst>
      <p:ext uri="{BB962C8B-B14F-4D97-AF65-F5344CB8AC3E}">
        <p14:creationId xmlns:p14="http://schemas.microsoft.com/office/powerpoint/2010/main" val="5675348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26</a:t>
            </a:fld>
            <a:endParaRPr lang="fr-FR"/>
          </a:p>
        </p:txBody>
      </p:sp>
    </p:spTree>
    <p:extLst>
      <p:ext uri="{BB962C8B-B14F-4D97-AF65-F5344CB8AC3E}">
        <p14:creationId xmlns:p14="http://schemas.microsoft.com/office/powerpoint/2010/main" val="889474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27</a:t>
            </a:fld>
            <a:endParaRPr lang="fr-FR"/>
          </a:p>
        </p:txBody>
      </p:sp>
    </p:spTree>
    <p:extLst>
      <p:ext uri="{BB962C8B-B14F-4D97-AF65-F5344CB8AC3E}">
        <p14:creationId xmlns:p14="http://schemas.microsoft.com/office/powerpoint/2010/main" val="858894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D99837A0-85F9-4EB3-9C60-609637D0FF22}" type="slidenum">
              <a:rPr lang="fr-FR"/>
              <a:pPr/>
              <a:t>3</a:t>
            </a:fld>
            <a:endParaRPr lang="fr-FR"/>
          </a:p>
        </p:txBody>
      </p:sp>
      <p:sp>
        <p:nvSpPr>
          <p:cNvPr id="29697"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9D78C13-5269-4BD5-AB3F-6026E4400262}"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3</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8"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11901B2-8DA6-462F-9329-C497A0F9396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3</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9"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DFC3DA6-C014-4B31-907E-5C888912DEEC}" type="slidenum">
              <a:rPr lang="fr-FR" sz="1300">
                <a:solidFill>
                  <a:srgbClr val="000000"/>
                </a:solidFill>
                <a:latin typeface="Times New Roman" panose="02020603050405020304" pitchFamily="18" charset="0"/>
              </a:rPr>
              <a:pPr algn="r" eaLnBrk="1" hangingPunct="1">
                <a:buClrTx/>
                <a:buFontTx/>
                <a:buNone/>
              </a:pPr>
              <a:t>3</a:t>
            </a:fld>
            <a:endParaRPr lang="fr-FR" sz="1300">
              <a:solidFill>
                <a:srgbClr val="000000"/>
              </a:solidFill>
              <a:latin typeface="Times New Roman" panose="02020603050405020304" pitchFamily="18" charset="0"/>
            </a:endParaRPr>
          </a:p>
        </p:txBody>
      </p:sp>
      <p:sp>
        <p:nvSpPr>
          <p:cNvPr id="29700" name="Rectangle 4"/>
          <p:cNvSpPr txBox="1">
            <a:spLocks noGrp="1" noRot="1" noChangeAspect="1" noChangeArrowheads="1"/>
          </p:cNvSpPr>
          <p:nvPr>
            <p:ph type="sldImg"/>
          </p:nvPr>
        </p:nvSpPr>
        <p:spPr bwMode="auto">
          <a:xfrm>
            <a:off x="992188" y="768350"/>
            <a:ext cx="5113337" cy="38354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701" name="Text Box 5"/>
          <p:cNvSpPr txBox="1">
            <a:spLocks noChangeArrowheads="1"/>
          </p:cNvSpPr>
          <p:nvPr/>
        </p:nvSpPr>
        <p:spPr bwMode="auto">
          <a:xfrm>
            <a:off x="709613" y="4860925"/>
            <a:ext cx="5678487" cy="460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val="836211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28</a:t>
            </a:fld>
            <a:endParaRPr lang="fr-FR"/>
          </a:p>
        </p:txBody>
      </p:sp>
    </p:spTree>
    <p:extLst>
      <p:ext uri="{BB962C8B-B14F-4D97-AF65-F5344CB8AC3E}">
        <p14:creationId xmlns:p14="http://schemas.microsoft.com/office/powerpoint/2010/main" val="2069997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29</a:t>
            </a:fld>
            <a:endParaRPr lang="fr-FR"/>
          </a:p>
        </p:txBody>
      </p:sp>
    </p:spTree>
    <p:extLst>
      <p:ext uri="{BB962C8B-B14F-4D97-AF65-F5344CB8AC3E}">
        <p14:creationId xmlns:p14="http://schemas.microsoft.com/office/powerpoint/2010/main" val="42557003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19"/>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215900" indent="-203200">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1pPr>
            <a:lvl2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2pPr>
            <a:lvl3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3pPr>
            <a:lvl4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4pPr>
            <a:lvl5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9pPr>
          </a:lstStyle>
          <a:p>
            <a:pPr>
              <a:buSzPct val="100000"/>
            </a:pPr>
            <a:fld id="{91107227-4781-436B-82A8-7B511F4D1687}" type="slidenum">
              <a:rPr lang="fr-FR" altLang="fr-FR" sz="1200" smtClean="0">
                <a:solidFill>
                  <a:srgbClr val="D5EDF4"/>
                </a:solidFill>
                <a:latin typeface="Calibri" panose="020F0502020204030204" pitchFamily="34" charset="0"/>
              </a:rPr>
              <a:pPr>
                <a:buSzPct val="100000"/>
              </a:pPr>
              <a:t>31</a:t>
            </a:fld>
            <a:endParaRPr lang="fr-FR" altLang="fr-FR" sz="1200">
              <a:solidFill>
                <a:srgbClr val="D5EDF4"/>
              </a:solidFill>
              <a:latin typeface="Calibri" panose="020F0502020204030204" pitchFamily="34" charset="0"/>
            </a:endParaRPr>
          </a:p>
        </p:txBody>
      </p:sp>
      <p:sp>
        <p:nvSpPr>
          <p:cNvPr id="115715" name="Text Box 1"/>
          <p:cNvSpPr txBox="1">
            <a:spLocks noChangeArrowheads="1"/>
          </p:cNvSpPr>
          <p:nvPr/>
        </p:nvSpPr>
        <p:spPr bwMode="auto">
          <a:xfrm>
            <a:off x="3884613" y="8685213"/>
            <a:ext cx="2960687"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r" eaLnBrk="1" hangingPunct="1">
              <a:buSzPct val="100000"/>
            </a:pPr>
            <a:fld id="{5A15B1D0-F478-4113-AEBA-7C46C5086988}" type="slidenum">
              <a:rPr lang="fr-FR" altLang="fr-FR" sz="1200">
                <a:solidFill>
                  <a:srgbClr val="000000"/>
                </a:solidFill>
                <a:latin typeface="Arial" panose="020B0604020202020204" pitchFamily="34" charset="0"/>
                <a:ea typeface="Microsoft YaHei" panose="020B0503020204020204" pitchFamily="34" charset="-122"/>
              </a:rPr>
              <a:pPr algn="r" eaLnBrk="1" hangingPunct="1">
                <a:buSzPct val="100000"/>
              </a:pPr>
              <a:t>31</a:t>
            </a:fld>
            <a:endParaRPr lang="fr-FR" altLang="fr-FR" sz="1200">
              <a:solidFill>
                <a:srgbClr val="000000"/>
              </a:solidFill>
              <a:latin typeface="Arial" panose="020B0604020202020204" pitchFamily="34" charset="0"/>
              <a:ea typeface="Microsoft YaHei" panose="020B0503020204020204" pitchFamily="34" charset="-122"/>
            </a:endParaRPr>
          </a:p>
        </p:txBody>
      </p:sp>
      <p:sp>
        <p:nvSpPr>
          <p:cNvPr id="115716" name="Rectangle 2"/>
          <p:cNvSpPr>
            <a:spLocks noGrp="1" noRot="1" noChangeAspect="1" noChangeArrowheads="1" noTextEdit="1"/>
          </p:cNvSpPr>
          <p:nvPr>
            <p:ph type="sldImg"/>
          </p:nvPr>
        </p:nvSpPr>
        <p:spPr>
          <a:xfrm>
            <a:off x="1039813" y="722313"/>
            <a:ext cx="4808537" cy="3608387"/>
          </a:xfrm>
          <a:solidFill>
            <a:srgbClr val="FFFFFF"/>
          </a:solidFill>
          <a:ln/>
        </p:spPr>
      </p:sp>
      <p:sp>
        <p:nvSpPr>
          <p:cNvPr id="115717" name="Text Box 3"/>
          <p:cNvSpPr txBox="1">
            <a:spLocks noChangeArrowheads="1"/>
          </p:cNvSpPr>
          <p:nvPr/>
        </p:nvSpPr>
        <p:spPr bwMode="auto">
          <a:xfrm>
            <a:off x="688975" y="4570413"/>
            <a:ext cx="5510213"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anose="02020603050405020304" pitchFamily="18" charset="0"/>
              <a:buNone/>
            </a:pPr>
            <a:endParaRPr lang="fr-FR" altLang="fr-FR"/>
          </a:p>
        </p:txBody>
      </p:sp>
    </p:spTree>
    <p:extLst>
      <p:ext uri="{BB962C8B-B14F-4D97-AF65-F5344CB8AC3E}">
        <p14:creationId xmlns:p14="http://schemas.microsoft.com/office/powerpoint/2010/main" val="27342900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32</a:t>
            </a:fld>
            <a:endParaRPr lang="fr-FR"/>
          </a:p>
        </p:txBody>
      </p:sp>
    </p:spTree>
    <p:extLst>
      <p:ext uri="{BB962C8B-B14F-4D97-AF65-F5344CB8AC3E}">
        <p14:creationId xmlns:p14="http://schemas.microsoft.com/office/powerpoint/2010/main" val="20037403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22: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5" name="Google Shape;445;p22: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5489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23: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9" name="Google Shape;459;p23: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48135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24: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3" name="Google Shape;473;p24: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29403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25: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7" name="Google Shape;487;p25: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90855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26: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1" name="Google Shape;501;p26: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4136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27: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5" name="Google Shape;515;p27: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50699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3:notes"/>
          <p:cNvSpPr txBox="1">
            <a:spLocks noGrp="1"/>
          </p:cNvSpPr>
          <p:nvPr>
            <p:ph type="body" idx="1"/>
          </p:nvPr>
        </p:nvSpPr>
        <p:spPr>
          <a:xfrm>
            <a:off x="679450" y="4751388"/>
            <a:ext cx="5438775" cy="3889375"/>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2" name="Google Shape;62;p3:notes"/>
          <p:cNvSpPr>
            <a:spLocks noGrp="1" noRot="1" noChangeAspect="1"/>
          </p:cNvSpPr>
          <p:nvPr>
            <p:ph type="sldImg" idx="2"/>
          </p:nvPr>
        </p:nvSpPr>
        <p:spPr>
          <a:xfrm>
            <a:off x="1176338" y="1233488"/>
            <a:ext cx="4445000"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983701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28: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9" name="Google Shape;529;p28: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834006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p29: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3" name="Google Shape;543;p29: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75001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5</a:t>
            </a:fld>
            <a:endParaRPr lang="fr-FR"/>
          </a:p>
        </p:txBody>
      </p:sp>
    </p:spTree>
    <p:extLst>
      <p:ext uri="{BB962C8B-B14F-4D97-AF65-F5344CB8AC3E}">
        <p14:creationId xmlns:p14="http://schemas.microsoft.com/office/powerpoint/2010/main" val="1171515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7: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7" name="Google Shape;277;p7: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50777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8: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7" name="Google Shape;287;p8: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94830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9: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9" name="Google Shape;299;p9: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71848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5" name="Google Shape;85;p4: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42670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3394AD8A-5445-4A53-AC12-BEEE1167BB39}" type="slidenum">
              <a:rPr lang="fr-FR" smtClean="0"/>
              <a:pPr/>
              <a:t>12</a:t>
            </a:fld>
            <a:endParaRPr lang="fr-FR"/>
          </a:p>
        </p:txBody>
      </p:sp>
    </p:spTree>
    <p:extLst>
      <p:ext uri="{BB962C8B-B14F-4D97-AF65-F5344CB8AC3E}">
        <p14:creationId xmlns:p14="http://schemas.microsoft.com/office/powerpoint/2010/main" val="1461437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6"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27"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9"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30"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31"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32"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34"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35"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36" name="Image 35"/>
          <p:cNvPicPr/>
          <p:nvPr/>
        </p:nvPicPr>
        <p:blipFill>
          <a:blip r:embed="rId2" cstate="print"/>
          <a:stretch>
            <a:fillRect/>
          </a:stretch>
        </p:blipFill>
        <p:spPr>
          <a:xfrm>
            <a:off x="2079000" y="1604520"/>
            <a:ext cx="4984920" cy="3977280"/>
          </a:xfrm>
          <a:prstGeom prst="rect">
            <a:avLst/>
          </a:prstGeom>
          <a:ln>
            <a:noFill/>
          </a:ln>
        </p:spPr>
      </p:pic>
      <p:pic>
        <p:nvPicPr>
          <p:cNvPr id="37" name="Image 36"/>
          <p:cNvPicPr/>
          <p:nvPr/>
        </p:nvPicPr>
        <p:blipFill>
          <a:blip r:embed="rId2" cstate="print"/>
          <a:stretch>
            <a:fillRect/>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10"/>
          </p:nvPr>
        </p:nvSpPr>
        <p:spPr>
          <a:xfrm>
            <a:off x="0" y="0"/>
            <a:ext cx="0" cy="0"/>
          </a:xfrm>
        </p:spPr>
        <p:txBody>
          <a:bodyPr lIns="0" tIns="0" rIns="0" bIns="0"/>
          <a:lstStyle>
            <a:lvl1pPr algn="ctr">
              <a:defRPr>
                <a:solidFill>
                  <a:schemeClr val="tx1">
                    <a:tint val="75000"/>
                  </a:schemeClr>
                </a:solidFill>
              </a:defRPr>
            </a:lvl1pPr>
          </a:lstStyle>
          <a:p>
            <a:pPr>
              <a:defRPr/>
            </a:pPr>
            <a:endParaRPr/>
          </a:p>
        </p:txBody>
      </p:sp>
      <p:sp>
        <p:nvSpPr>
          <p:cNvPr id="3" name="Holder 3"/>
          <p:cNvSpPr>
            <a:spLocks noGrp="1"/>
          </p:cNvSpPr>
          <p:nvPr>
            <p:ph type="dt" sz="half" idx="11"/>
          </p:nvPr>
        </p:nvSpPr>
        <p:spPr>
          <a:xfrm>
            <a:off x="0" y="0"/>
            <a:ext cx="0" cy="0"/>
          </a:xfrm>
        </p:spPr>
        <p:txBody>
          <a:bodyPr lIns="0" tIns="0" rIns="0" bIns="0"/>
          <a:lstStyle>
            <a:lvl1pPr algn="l">
              <a:defRPr>
                <a:solidFill>
                  <a:schemeClr val="tx1">
                    <a:tint val="75000"/>
                  </a:schemeClr>
                </a:solidFill>
              </a:defRPr>
            </a:lvl1pPr>
          </a:lstStyle>
          <a:p>
            <a:pPr>
              <a:defRPr/>
            </a:pPr>
            <a:fld id="{8454AD6C-7655-44B4-8B6B-C237F8BC3056}" type="datetimeFigureOut">
              <a:rPr lang="en-US"/>
              <a:pPr>
                <a:defRPr/>
              </a:pPr>
              <a:t>10/11/24</a:t>
            </a:fld>
            <a:endParaRPr lang="en-US"/>
          </a:p>
        </p:txBody>
      </p:sp>
      <p:sp>
        <p:nvSpPr>
          <p:cNvPr id="4" name="Holder 4"/>
          <p:cNvSpPr>
            <a:spLocks noGrp="1"/>
          </p:cNvSpPr>
          <p:nvPr>
            <p:ph type="sldNum" sz="quarter" idx="12"/>
          </p:nvPr>
        </p:nvSpPr>
        <p:spPr/>
        <p:txBody>
          <a:bodyPr lIns="0" tIns="0" rIns="0" bIns="0"/>
          <a:lstStyle>
            <a:lvl1pPr marL="28575">
              <a:lnSpc>
                <a:spcPts val="1075"/>
              </a:lnSpc>
              <a:defRPr sz="900">
                <a:solidFill>
                  <a:schemeClr val="tx1"/>
                </a:solidFill>
                <a:latin typeface="Arial MT"/>
                <a:ea typeface="Arial MT"/>
                <a:cs typeface="Arial MT"/>
              </a:defRPr>
            </a:lvl1pPr>
          </a:lstStyle>
          <a:p>
            <a:pPr>
              <a:defRPr/>
            </a:pPr>
            <a:fld id="{0D401B2F-B081-4B86-9C12-DAD3D828D802}" type="slidenum">
              <a:rPr lang="fr-FR" altLang="fr-FR"/>
              <a:pPr>
                <a:defRPr/>
              </a:pPr>
              <a:t>‹#›</a:t>
            </a:fld>
            <a:endParaRPr lang="fr-FR" altLang="fr-FR"/>
          </a:p>
        </p:txBody>
      </p:sp>
    </p:spTree>
    <p:extLst>
      <p:ext uri="{BB962C8B-B14F-4D97-AF65-F5344CB8AC3E}">
        <p14:creationId xmlns:p14="http://schemas.microsoft.com/office/powerpoint/2010/main" val="3521314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176" b="0" i="0">
                <a:solidFill>
                  <a:srgbClr val="FB0106"/>
                </a:solidFill>
                <a:latin typeface="Arial Black"/>
                <a:cs typeface="Arial Black"/>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10/11/24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9174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829462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5" name="PlaceHolder 2"/>
          <p:cNvSpPr>
            <a:spLocks noGrp="1"/>
          </p:cNvSpPr>
          <p:nvPr>
            <p:ph type="subTitle"/>
          </p:nvPr>
        </p:nvSpPr>
        <p:spPr>
          <a:xfrm>
            <a:off x="457200" y="1604520"/>
            <a:ext cx="8229240" cy="397764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7"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9"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0"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73600"/>
            <a:ext cx="8229240" cy="53082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14"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5"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16"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18"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9"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0"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2"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3"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4"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Image 6"/>
          <p:cNvPicPr/>
          <p:nvPr/>
        </p:nvPicPr>
        <p:blipFill>
          <a:blip r:embed="rId17" cstate="print"/>
          <a:stretch>
            <a:fillRect/>
          </a:stretch>
        </p:blipFill>
        <p:spPr>
          <a:xfrm>
            <a:off x="0" y="0"/>
            <a:ext cx="9124200" cy="6855840"/>
          </a:xfrm>
          <a:prstGeom prst="rect">
            <a:avLst/>
          </a:prstGeom>
          <a:ln>
            <a:noFill/>
          </a:ln>
        </p:spPr>
      </p:pic>
      <p:sp>
        <p:nvSpPr>
          <p:cNvPr id="5" name="CustomShape 1"/>
          <p:cNvSpPr/>
          <p:nvPr/>
        </p:nvSpPr>
        <p:spPr>
          <a:xfrm>
            <a:off x="8964720" y="0"/>
            <a:ext cx="177120" cy="6855840"/>
          </a:xfrm>
          <a:prstGeom prst="rect">
            <a:avLst/>
          </a:prstGeom>
          <a:solidFill>
            <a:srgbClr val="0052A2"/>
          </a:solidFill>
          <a:ln>
            <a:noFill/>
          </a:ln>
        </p:spPr>
      </p:sp>
      <p:sp>
        <p:nvSpPr>
          <p:cNvPr id="2" name="PlaceHolder 2"/>
          <p:cNvSpPr>
            <a:spLocks noGrp="1"/>
          </p:cNvSpPr>
          <p:nvPr>
            <p:ph type="title"/>
          </p:nvPr>
        </p:nvSpPr>
        <p:spPr>
          <a:xfrm>
            <a:off x="457200" y="273600"/>
            <a:ext cx="8229240" cy="1144800"/>
          </a:xfrm>
          <a:prstGeom prst="rect">
            <a:avLst/>
          </a:prstGeom>
        </p:spPr>
        <p:txBody>
          <a:bodyPr lIns="0" tIns="0" rIns="0" bIns="0" anchor="ctr"/>
          <a:lstStyle/>
          <a:p>
            <a:pPr algn="ctr"/>
            <a:r>
              <a:rPr lang="fr-FR" sz="4400">
                <a:latin typeface="Arial"/>
              </a:rPr>
              <a:t>Cliquez pour éditer le format du texte-titre</a:t>
            </a:r>
            <a:endParaRPr/>
          </a:p>
        </p:txBody>
      </p:sp>
      <p:sp>
        <p:nvSpPr>
          <p:cNvPr id="3" name="PlaceHolder 3"/>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fr-FR" sz="3200">
                <a:latin typeface="Arial"/>
              </a:rPr>
              <a:t>Cliquez pour éditer le format du plan de texte</a:t>
            </a:r>
            <a:endParaRPr/>
          </a:p>
          <a:p>
            <a:pPr lvl="1">
              <a:buSzPct val="75000"/>
              <a:buFont typeface="StarSymbol"/>
              <a:buChar char=""/>
            </a:pPr>
            <a:r>
              <a:rPr lang="fr-FR" sz="2800">
                <a:latin typeface="Arial"/>
              </a:rPr>
              <a:t>Second niveau de plan</a:t>
            </a:r>
            <a:endParaRPr/>
          </a:p>
          <a:p>
            <a:pPr lvl="2">
              <a:buSzPct val="45000"/>
              <a:buFont typeface="StarSymbol"/>
              <a:buChar char=""/>
            </a:pPr>
            <a:r>
              <a:rPr lang="fr-FR" sz="2400">
                <a:latin typeface="Arial"/>
              </a:rPr>
              <a:t>Troisième niveau de plan</a:t>
            </a:r>
            <a:endParaRPr/>
          </a:p>
          <a:p>
            <a:pPr lvl="3">
              <a:buSzPct val="75000"/>
              <a:buFont typeface="StarSymbol"/>
              <a:buChar char=""/>
            </a:pPr>
            <a:r>
              <a:rPr lang="fr-FR" sz="2000">
                <a:latin typeface="Arial"/>
              </a:rPr>
              <a:t>Quatrième niveau de plan</a:t>
            </a:r>
            <a:endParaRPr/>
          </a:p>
          <a:p>
            <a:pPr lvl="4">
              <a:buSzPct val="45000"/>
              <a:buFont typeface="StarSymbol"/>
              <a:buChar char=""/>
            </a:pPr>
            <a:r>
              <a:rPr lang="fr-FR" sz="2000">
                <a:latin typeface="Arial"/>
              </a:rPr>
              <a:t>Cinquième niveau de plan</a:t>
            </a:r>
            <a:endParaRPr/>
          </a:p>
          <a:p>
            <a:pPr lvl="5">
              <a:buSzPct val="45000"/>
              <a:buFont typeface="StarSymbol"/>
              <a:buChar char=""/>
            </a:pPr>
            <a:r>
              <a:rPr lang="fr-FR" sz="2000">
                <a:latin typeface="Arial"/>
              </a:rPr>
              <a:t>Sixième niveau de plan</a:t>
            </a:r>
            <a:endParaRPr/>
          </a:p>
          <a:p>
            <a:pPr lvl="6">
              <a:buSzPct val="45000"/>
              <a:buFont typeface="StarSymbol"/>
              <a:buChar char=""/>
            </a:pPr>
            <a:r>
              <a:rPr lang="fr-FR" sz="2000">
                <a:latin typeface="Arial"/>
              </a:rPr>
              <a:t>Septième niveau de plan</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 id="2147483664"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oniseptv.onisep.fr/onv/bac-technologique-stmg" TargetMode="External"/><Relationship Id="rId1" Type="http://schemas.openxmlformats.org/officeDocument/2006/relationships/slideLayout" Target="../slideLayouts/slideLayout13.xml"/><Relationship Id="rId5" Type="http://schemas.openxmlformats.org/officeDocument/2006/relationships/hyperlink" Target="https://oniseptv.onisep.fr/onv/bac-technologique-sti2d" TargetMode="Externa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hyperlink" Target="https://oniseptv.onisep.fr/onv/bac-technologique-st2s" TargetMode="External"/><Relationship Id="rId2" Type="http://schemas.openxmlformats.org/officeDocument/2006/relationships/hyperlink" Target="https://oniseptv.onisep.fr/onv/bac-technologique-stl-biochimie-biologie-biotechnologie" TargetMode="Externa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hyperlink" Target="https://oniseptv.onisep.fr/video/bac-technologique-stav" TargetMode="Externa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hyperlink" Target="https://www.stexlyonmusiquedanse.fr/s2tmd.html" TargetMode="External"/><Relationship Id="rId2" Type="http://schemas.openxmlformats.org/officeDocument/2006/relationships/image" Target="../media/image10.png"/><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hyperlink" Target="http://www.horizons21.fr/" TargetMode="External"/><Relationship Id="rId7" Type="http://schemas.openxmlformats.org/officeDocument/2006/relationships/image" Target="../media/image4.png"/><Relationship Id="rId2" Type="http://schemas.openxmlformats.org/officeDocument/2006/relationships/hyperlink" Target="https://lycee-avenirs.onisep.fr/" TargetMode="External"/><Relationship Id="rId1" Type="http://schemas.openxmlformats.org/officeDocument/2006/relationships/slideLayout" Target="../slideLayouts/slideLayout14.xml"/><Relationship Id="rId6" Type="http://schemas.openxmlformats.org/officeDocument/2006/relationships/image" Target="../media/image3.jpeg"/><Relationship Id="rId5" Type="http://schemas.openxmlformats.org/officeDocument/2006/relationships/image" Target="../media/image14.pn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s://eduscol.education.fr/document/30010/download" TargetMode="External"/><Relationship Id="rId4" Type="http://schemas.openxmlformats.org/officeDocument/2006/relationships/hyperlink" Target="https://eduscol.education.fr/document/30007/download"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6.jpg"/><Relationship Id="rId7"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hyperlink" Target="https://eduscol.education.fr/document/30010/download" TargetMode="External"/><Relationship Id="rId5" Type="http://schemas.openxmlformats.org/officeDocument/2006/relationships/hyperlink" Target="https://eduscol.education.fr/document/24331/download" TargetMode="External"/><Relationship Id="rId4" Type="http://schemas.openxmlformats.org/officeDocument/2006/relationships/hyperlink" Target="https://eduscol.education.fr/document/24328/download" TargetMode="External"/></Relationships>
</file>

<file path=ppt/slides/_rels/slide3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7.jpg"/><Relationship Id="rId7"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eduscol.education.fr/document/30010/download" TargetMode="External"/><Relationship Id="rId5" Type="http://schemas.openxmlformats.org/officeDocument/2006/relationships/hyperlink" Target="https://eduscol.education.fr/document/23650/download" TargetMode="External"/><Relationship Id="rId4" Type="http://schemas.openxmlformats.org/officeDocument/2006/relationships/hyperlink" Target="https://eduscol.education.fr/document/23647/download"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8.jp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s://eduscol.education.fr/document/23767/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3731/download" TargetMode="External"/><Relationship Id="rId9" Type="http://schemas.openxmlformats.org/officeDocument/2006/relationships/image" Target="../media/image4.png"/></Relationships>
</file>

<file path=ppt/slides/_rels/slide3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9.jp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hyperlink" Target="https://eduscol.education.fr/document/24568/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4565/download" TargetMode="External"/><Relationship Id="rId9" Type="http://schemas.openxmlformats.org/officeDocument/2006/relationships/image" Target="../media/image4.png"/></Relationships>
</file>

<file path=ppt/slides/_rels/slide3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30.jp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hyperlink" Target="https://eduscol.education.fr/document/22669/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2666/download" TargetMode="External"/><Relationship Id="rId9" Type="http://schemas.openxmlformats.org/officeDocument/2006/relationships/image" Target="../media/image4.png"/></Relationships>
</file>

<file path=ppt/slides/_rels/slide3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31.jp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hyperlink" Target="https://eduscol.education.fr/document/23284/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3281/download" TargetMode="Externa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32.jp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hyperlink" Target="https://eduscol.education.fr/document/23155/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3152/download" TargetMode="Externa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www.onisep.fr/formation/apres-la-3-la-voie-generale-et-technologique/qu-est-ce-que-la-voie-generale-et-technologique" TargetMode="External"/><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3.jpe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831274" y="1177636"/>
            <a:ext cx="7453744" cy="4662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endParaRPr lang="fr-FR" sz="2700" b="1" dirty="0">
              <a:solidFill>
                <a:srgbClr val="333399"/>
              </a:solidFill>
              <a:latin typeface="Tahoma" panose="020B0604030504040204" pitchFamily="34" charset="0"/>
            </a:endParaRPr>
          </a:p>
          <a:p>
            <a:pPr algn="ctr" eaLnBrk="1" hangingPunct="1">
              <a:buClrTx/>
              <a:buFontTx/>
              <a:buNone/>
            </a:pPr>
            <a:endParaRPr lang="fr-FR" sz="2700" b="1" dirty="0">
              <a:solidFill>
                <a:srgbClr val="333399"/>
              </a:solidFill>
              <a:latin typeface="Tahoma" panose="020B0604030504040204" pitchFamily="34" charset="0"/>
            </a:endParaRPr>
          </a:p>
          <a:p>
            <a:pPr algn="ctr" eaLnBrk="1" hangingPunct="1">
              <a:buClrTx/>
              <a:buFontTx/>
              <a:buNone/>
            </a:pPr>
            <a:r>
              <a:rPr lang="fr-FR" sz="4050" b="1" dirty="0">
                <a:solidFill>
                  <a:srgbClr val="333399"/>
                </a:solidFill>
                <a:latin typeface="Tahoma" panose="020B0604030504040204" pitchFamily="34" charset="0"/>
              </a:rPr>
              <a:t>Après une seconde générale et technologique</a:t>
            </a:r>
          </a:p>
          <a:p>
            <a:pPr algn="ctr" eaLnBrk="1" hangingPunct="1">
              <a:buClrTx/>
              <a:buFontTx/>
              <a:buNone/>
            </a:pPr>
            <a:r>
              <a:rPr lang="fr-FR" sz="4050" b="1" dirty="0">
                <a:solidFill>
                  <a:srgbClr val="333399"/>
                </a:solidFill>
                <a:latin typeface="Tahoma" panose="020B0604030504040204" pitchFamily="34" charset="0"/>
              </a:rPr>
              <a:t>Choisir son baccalauréat</a:t>
            </a:r>
          </a:p>
          <a:p>
            <a:pPr algn="ctr" eaLnBrk="1" hangingPunct="1">
              <a:buClrTx/>
              <a:buFontTx/>
              <a:buNone/>
            </a:pPr>
            <a:r>
              <a:rPr lang="fr-FR" sz="2000" b="1" dirty="0">
                <a:solidFill>
                  <a:srgbClr val="333399"/>
                </a:solidFill>
                <a:latin typeface="Tahoma" panose="020B0604030504040204" pitchFamily="34" charset="0"/>
              </a:rPr>
              <a:t>Octobre 2024</a:t>
            </a:r>
          </a:p>
          <a:p>
            <a:pPr algn="ctr" eaLnBrk="1" hangingPunct="1">
              <a:buClrTx/>
              <a:buFontTx/>
              <a:buNone/>
            </a:pPr>
            <a:endParaRPr lang="fr-FR" sz="4050" b="1" dirty="0">
              <a:solidFill>
                <a:srgbClr val="333399"/>
              </a:solidFill>
              <a:latin typeface="Tahoma" panose="020B0604030504040204" pitchFamily="34" charset="0"/>
            </a:endParaRPr>
          </a:p>
          <a:p>
            <a:pPr algn="ctr" eaLnBrk="1" hangingPunct="1">
              <a:buClrTx/>
              <a:buFontTx/>
              <a:buNone/>
            </a:pPr>
            <a:r>
              <a:rPr lang="fr-FR" sz="900" b="1" dirty="0">
                <a:solidFill>
                  <a:srgbClr val="333399"/>
                </a:solidFill>
                <a:latin typeface="Tahoma" panose="020B0604030504040204" pitchFamily="34" charset="0"/>
              </a:rPr>
              <a:t>                                                                                                      </a:t>
            </a:r>
          </a:p>
          <a:p>
            <a:pPr algn="ctr" eaLnBrk="1" hangingPunct="1">
              <a:buClrTx/>
              <a:buFontTx/>
              <a:buNone/>
            </a:pPr>
            <a:endParaRPr lang="fr-FR" sz="900" b="1" dirty="0">
              <a:solidFill>
                <a:srgbClr val="333399"/>
              </a:solidFill>
              <a:latin typeface="Tahoma" panose="020B0604030504040204" pitchFamily="34" charset="0"/>
            </a:endParaRPr>
          </a:p>
          <a:p>
            <a:pPr algn="ctr" eaLnBrk="1" hangingPunct="1">
              <a:buClrTx/>
              <a:buFontTx/>
              <a:buNone/>
            </a:pPr>
            <a:r>
              <a:rPr lang="fr-FR" sz="1350" b="1" dirty="0">
                <a:solidFill>
                  <a:srgbClr val="333399"/>
                </a:solidFill>
                <a:latin typeface="Tahoma" panose="020B0604030504040204" pitchFamily="34" charset="0"/>
              </a:rPr>
              <a:t>                                                                                                                                                 </a:t>
            </a:r>
            <a:endParaRPr lang="fr-FR" b="1" dirty="0">
              <a:solidFill>
                <a:srgbClr val="333399"/>
              </a:solidFill>
              <a:latin typeface="Tahoma" panose="020B0604030504040204" pitchFamily="34" charset="0"/>
            </a:endParaRPr>
          </a:p>
        </p:txBody>
      </p:sp>
      <p:sp>
        <p:nvSpPr>
          <p:cNvPr id="4" name="ZoneTexte 3"/>
          <p:cNvSpPr txBox="1"/>
          <p:nvPr/>
        </p:nvSpPr>
        <p:spPr>
          <a:xfrm>
            <a:off x="0" y="6687"/>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8" name="object 1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2407"/>
            <a:ext cx="1092662" cy="84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80BB6A1C-FFBD-864D-88ED-270A9919C989}"/>
              </a:ext>
            </a:extLst>
          </p:cNvPr>
          <p:cNvPicPr>
            <a:picLocks noChangeAspect="1"/>
          </p:cNvPicPr>
          <p:nvPr/>
        </p:nvPicPr>
        <p:blipFill>
          <a:blip r:embed="rId4"/>
          <a:stretch>
            <a:fillRect/>
          </a:stretch>
        </p:blipFill>
        <p:spPr>
          <a:xfrm>
            <a:off x="8047714" y="80898"/>
            <a:ext cx="867685" cy="867685"/>
          </a:xfrm>
          <a:prstGeom prst="rect">
            <a:avLst/>
          </a:prstGeom>
        </p:spPr>
      </p:pic>
    </p:spTree>
    <p:extLst>
      <p:ext uri="{BB962C8B-B14F-4D97-AF65-F5344CB8AC3E}">
        <p14:creationId xmlns:p14="http://schemas.microsoft.com/office/powerpoint/2010/main" val="109995575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12"/>
          <p:cNvSpPr txBox="1"/>
          <p:nvPr/>
        </p:nvSpPr>
        <p:spPr>
          <a:xfrm>
            <a:off x="726393" y="3880586"/>
            <a:ext cx="7687073" cy="2939266"/>
          </a:xfrm>
          <a:prstGeom prst="rect">
            <a:avLst/>
          </a:prstGeom>
        </p:spPr>
        <p:txBody>
          <a:bodyPr vert="horz" wrap="square" lIns="0" tIns="9525" rIns="0" bIns="0" rtlCol="0">
            <a:spAutoFit/>
          </a:bodyPr>
          <a:lstStyle/>
          <a:p>
            <a:pPr marL="9525" algn="ctr">
              <a:spcBef>
                <a:spcPts val="75"/>
              </a:spcBef>
            </a:pPr>
            <a:r>
              <a:rPr spc="-236" dirty="0">
                <a:solidFill>
                  <a:srgbClr val="B71D0D"/>
                </a:solidFill>
                <a:latin typeface="Calibri" panose="020F0502020204030204" pitchFamily="34" charset="0"/>
                <a:cs typeface="Calibri" panose="020F0502020204030204" pitchFamily="34" charset="0"/>
              </a:rPr>
              <a:t>STMG</a:t>
            </a:r>
            <a:r>
              <a:rPr spc="-101" dirty="0">
                <a:solidFill>
                  <a:srgbClr val="B71D0D"/>
                </a:solidFill>
                <a:latin typeface="Calibri" panose="020F0502020204030204" pitchFamily="34" charset="0"/>
                <a:cs typeface="Calibri" panose="020F0502020204030204" pitchFamily="34" charset="0"/>
              </a:rPr>
              <a:t> </a:t>
            </a:r>
            <a:r>
              <a:rPr spc="-109" dirty="0">
                <a:solidFill>
                  <a:srgbClr val="B71D0D"/>
                </a:solidFill>
                <a:latin typeface="Calibri" panose="020F0502020204030204" pitchFamily="34" charset="0"/>
                <a:cs typeface="Calibri" panose="020F0502020204030204" pitchFamily="34" charset="0"/>
              </a:rPr>
              <a:t>-</a:t>
            </a:r>
            <a:r>
              <a:rPr spc="-94" dirty="0">
                <a:solidFill>
                  <a:srgbClr val="B71D0D"/>
                </a:solidFill>
                <a:latin typeface="Calibri" panose="020F0502020204030204" pitchFamily="34" charset="0"/>
                <a:cs typeface="Calibri" panose="020F0502020204030204" pitchFamily="34" charset="0"/>
              </a:rPr>
              <a:t> </a:t>
            </a:r>
            <a:r>
              <a:rPr spc="-180" dirty="0">
                <a:solidFill>
                  <a:srgbClr val="B71D0D"/>
                </a:solidFill>
                <a:latin typeface="Calibri" panose="020F0502020204030204" pitchFamily="34" charset="0"/>
                <a:cs typeface="Calibri" panose="020F0502020204030204" pitchFamily="34" charset="0"/>
              </a:rPr>
              <a:t>Sciences</a:t>
            </a:r>
            <a:r>
              <a:rPr spc="-64" dirty="0">
                <a:solidFill>
                  <a:srgbClr val="B71D0D"/>
                </a:solidFill>
                <a:latin typeface="Calibri" panose="020F0502020204030204" pitchFamily="34" charset="0"/>
                <a:cs typeface="Calibri" panose="020F0502020204030204" pitchFamily="34" charset="0"/>
              </a:rPr>
              <a:t> </a:t>
            </a:r>
            <a:r>
              <a:rPr spc="-146" dirty="0">
                <a:solidFill>
                  <a:srgbClr val="B71D0D"/>
                </a:solidFill>
                <a:latin typeface="Calibri" panose="020F0502020204030204" pitchFamily="34" charset="0"/>
                <a:cs typeface="Calibri" panose="020F0502020204030204" pitchFamily="34" charset="0"/>
              </a:rPr>
              <a:t>et</a:t>
            </a:r>
            <a:r>
              <a:rPr spc="-94" dirty="0">
                <a:solidFill>
                  <a:srgbClr val="B71D0D"/>
                </a:solidFill>
                <a:latin typeface="Calibri" panose="020F0502020204030204" pitchFamily="34" charset="0"/>
                <a:cs typeface="Calibri" panose="020F0502020204030204" pitchFamily="34" charset="0"/>
              </a:rPr>
              <a:t> </a:t>
            </a:r>
            <a:r>
              <a:rPr spc="-188" dirty="0">
                <a:solidFill>
                  <a:srgbClr val="B71D0D"/>
                </a:solidFill>
                <a:latin typeface="Calibri" panose="020F0502020204030204" pitchFamily="34" charset="0"/>
                <a:cs typeface="Calibri" panose="020F0502020204030204" pitchFamily="34" charset="0"/>
              </a:rPr>
              <a:t>Technologies</a:t>
            </a:r>
            <a:r>
              <a:rPr spc="-83" dirty="0">
                <a:solidFill>
                  <a:srgbClr val="B71D0D"/>
                </a:solidFill>
                <a:latin typeface="Calibri" panose="020F0502020204030204" pitchFamily="34" charset="0"/>
                <a:cs typeface="Calibri" panose="020F0502020204030204" pitchFamily="34" charset="0"/>
              </a:rPr>
              <a:t> </a:t>
            </a:r>
            <a:r>
              <a:rPr spc="-203" dirty="0">
                <a:solidFill>
                  <a:srgbClr val="B71D0D"/>
                </a:solidFill>
                <a:latin typeface="Calibri" panose="020F0502020204030204" pitchFamily="34" charset="0"/>
                <a:cs typeface="Calibri" panose="020F0502020204030204" pitchFamily="34" charset="0"/>
              </a:rPr>
              <a:t>du</a:t>
            </a:r>
            <a:r>
              <a:rPr spc="-90" dirty="0">
                <a:solidFill>
                  <a:srgbClr val="B71D0D"/>
                </a:solidFill>
                <a:latin typeface="Calibri" panose="020F0502020204030204" pitchFamily="34" charset="0"/>
                <a:cs typeface="Calibri" panose="020F0502020204030204" pitchFamily="34" charset="0"/>
              </a:rPr>
              <a:t> </a:t>
            </a:r>
            <a:r>
              <a:rPr spc="-203" dirty="0">
                <a:solidFill>
                  <a:srgbClr val="B71D0D"/>
                </a:solidFill>
                <a:latin typeface="Calibri" panose="020F0502020204030204" pitchFamily="34" charset="0"/>
                <a:cs typeface="Calibri" panose="020F0502020204030204" pitchFamily="34" charset="0"/>
              </a:rPr>
              <a:t>Management</a:t>
            </a:r>
            <a:r>
              <a:rPr spc="-79" dirty="0">
                <a:solidFill>
                  <a:srgbClr val="B71D0D"/>
                </a:solidFill>
                <a:latin typeface="Calibri" panose="020F0502020204030204" pitchFamily="34" charset="0"/>
                <a:cs typeface="Calibri" panose="020F0502020204030204" pitchFamily="34" charset="0"/>
              </a:rPr>
              <a:t> </a:t>
            </a:r>
            <a:r>
              <a:rPr spc="-146" dirty="0">
                <a:solidFill>
                  <a:srgbClr val="B71D0D"/>
                </a:solidFill>
                <a:latin typeface="Calibri" panose="020F0502020204030204" pitchFamily="34" charset="0"/>
                <a:cs typeface="Calibri" panose="020F0502020204030204" pitchFamily="34" charset="0"/>
              </a:rPr>
              <a:t>et</a:t>
            </a:r>
            <a:r>
              <a:rPr spc="-94" dirty="0">
                <a:solidFill>
                  <a:srgbClr val="B71D0D"/>
                </a:solidFill>
                <a:latin typeface="Calibri" panose="020F0502020204030204" pitchFamily="34" charset="0"/>
                <a:cs typeface="Calibri" panose="020F0502020204030204" pitchFamily="34" charset="0"/>
              </a:rPr>
              <a:t> </a:t>
            </a:r>
            <a:r>
              <a:rPr spc="-191" dirty="0">
                <a:solidFill>
                  <a:srgbClr val="B71D0D"/>
                </a:solidFill>
                <a:latin typeface="Calibri" panose="020F0502020204030204" pitchFamily="34" charset="0"/>
                <a:cs typeface="Calibri" panose="020F0502020204030204" pitchFamily="34" charset="0"/>
              </a:rPr>
              <a:t>de</a:t>
            </a:r>
            <a:r>
              <a:rPr spc="-83" dirty="0">
                <a:solidFill>
                  <a:srgbClr val="B71D0D"/>
                </a:solidFill>
                <a:latin typeface="Calibri" panose="020F0502020204030204" pitchFamily="34" charset="0"/>
                <a:cs typeface="Calibri" panose="020F0502020204030204" pitchFamily="34" charset="0"/>
              </a:rPr>
              <a:t> </a:t>
            </a:r>
            <a:r>
              <a:rPr spc="-135" dirty="0">
                <a:solidFill>
                  <a:srgbClr val="B71D0D"/>
                </a:solidFill>
                <a:latin typeface="Calibri" panose="020F0502020204030204" pitchFamily="34" charset="0"/>
                <a:cs typeface="Calibri" panose="020F0502020204030204" pitchFamily="34" charset="0"/>
              </a:rPr>
              <a:t>la</a:t>
            </a:r>
            <a:r>
              <a:rPr spc="-90" dirty="0">
                <a:solidFill>
                  <a:srgbClr val="B71D0D"/>
                </a:solidFill>
                <a:latin typeface="Calibri" panose="020F0502020204030204" pitchFamily="34" charset="0"/>
                <a:cs typeface="Calibri" panose="020F0502020204030204" pitchFamily="34" charset="0"/>
              </a:rPr>
              <a:t> </a:t>
            </a:r>
            <a:r>
              <a:rPr spc="-176" dirty="0">
                <a:solidFill>
                  <a:srgbClr val="B71D0D"/>
                </a:solidFill>
                <a:latin typeface="Calibri" panose="020F0502020204030204" pitchFamily="34" charset="0"/>
                <a:cs typeface="Calibri" panose="020F0502020204030204" pitchFamily="34" charset="0"/>
              </a:rPr>
              <a:t>Gestion</a:t>
            </a:r>
            <a:r>
              <a:rPr spc="-98" dirty="0">
                <a:solidFill>
                  <a:srgbClr val="B71D0D"/>
                </a:solidFill>
                <a:latin typeface="Calibri" panose="020F0502020204030204" pitchFamily="34" charset="0"/>
                <a:cs typeface="Calibri" panose="020F0502020204030204" pitchFamily="34" charset="0"/>
              </a:rPr>
              <a:t> </a:t>
            </a:r>
            <a:r>
              <a:rPr spc="-109" dirty="0">
                <a:solidFill>
                  <a:srgbClr val="B71D0D"/>
                </a:solidFill>
                <a:latin typeface="Calibri" panose="020F0502020204030204" pitchFamily="34" charset="0"/>
                <a:cs typeface="Calibri" panose="020F0502020204030204" pitchFamily="34" charset="0"/>
              </a:rPr>
              <a:t>:</a:t>
            </a:r>
            <a:r>
              <a:rPr spc="-94" dirty="0">
                <a:solidFill>
                  <a:srgbClr val="B71D0D"/>
                </a:solidFill>
                <a:latin typeface="Calibri" panose="020F0502020204030204" pitchFamily="34" charset="0"/>
                <a:cs typeface="Calibri" panose="020F0502020204030204" pitchFamily="34" charset="0"/>
              </a:rPr>
              <a:t> </a:t>
            </a:r>
            <a:endParaRPr lang="en-US" spc="-94" dirty="0">
              <a:solidFill>
                <a:srgbClr val="B71D0D"/>
              </a:solidFill>
              <a:latin typeface="Calibri" panose="020F0502020204030204" pitchFamily="34" charset="0"/>
              <a:cs typeface="Calibri" panose="020F0502020204030204" pitchFamily="34" charset="0"/>
            </a:endParaRPr>
          </a:p>
          <a:p>
            <a:pPr marL="9525">
              <a:spcBef>
                <a:spcPts val="75"/>
              </a:spcBef>
            </a:pPr>
            <a:r>
              <a:rPr u="heavy" spc="-176" dirty="0">
                <a:solidFill>
                  <a:srgbClr val="A8BF4D"/>
                </a:solidFill>
                <a:uFill>
                  <a:solidFill>
                    <a:srgbClr val="A8BF4D"/>
                  </a:solidFill>
                </a:uFill>
                <a:latin typeface="Calibri" panose="020F0502020204030204" pitchFamily="34" charset="0"/>
                <a:cs typeface="Calibri" panose="020F0502020204030204" pitchFamily="34" charset="0"/>
                <a:hlinkClick r:id="rId2"/>
              </a:rPr>
              <a:t>Vidéo</a:t>
            </a:r>
            <a:endParaRPr dirty="0">
              <a:latin typeface="Calibri" panose="020F0502020204030204" pitchFamily="34" charset="0"/>
              <a:cs typeface="Calibri" panose="020F0502020204030204" pitchFamily="34" charset="0"/>
            </a:endParaRPr>
          </a:p>
          <a:p>
            <a:pPr marL="9525" marR="408623" indent="-476">
              <a:lnSpc>
                <a:spcPts val="1793"/>
              </a:lnSpc>
              <a:spcBef>
                <a:spcPts val="68"/>
              </a:spcBef>
            </a:pPr>
            <a:r>
              <a:rPr b="1" spc="-153" dirty="0">
                <a:solidFill>
                  <a:srgbClr val="0070C0"/>
                </a:solidFill>
                <a:latin typeface="Calibri" panose="020F0502020204030204" pitchFamily="34" charset="0"/>
                <a:cs typeface="Calibri" panose="020F0502020204030204" pitchFamily="34" charset="0"/>
              </a:rPr>
              <a:t>Pour</a:t>
            </a:r>
            <a:r>
              <a:rPr b="1" spc="-94" dirty="0">
                <a:solidFill>
                  <a:srgbClr val="0070C0"/>
                </a:solidFill>
                <a:latin typeface="Calibri" panose="020F0502020204030204" pitchFamily="34" charset="0"/>
                <a:cs typeface="Calibri" panose="020F0502020204030204" pitchFamily="34" charset="0"/>
              </a:rPr>
              <a:t> </a:t>
            </a:r>
            <a:r>
              <a:rPr b="1" spc="-135" dirty="0">
                <a:solidFill>
                  <a:srgbClr val="0070C0"/>
                </a:solidFill>
                <a:latin typeface="Calibri" panose="020F0502020204030204" pitchFamily="34" charset="0"/>
                <a:cs typeface="Calibri" panose="020F0502020204030204" pitchFamily="34" charset="0"/>
              </a:rPr>
              <a:t>qui</a:t>
            </a:r>
            <a:r>
              <a:rPr b="1" spc="-98"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9" dirty="0">
                <a:solidFill>
                  <a:srgbClr val="0070C0"/>
                </a:solidFill>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Les</a:t>
            </a:r>
            <a:r>
              <a:rPr spc="-75"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élèves</a:t>
            </a:r>
            <a:r>
              <a:rPr spc="-79"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intéressés</a:t>
            </a:r>
            <a:r>
              <a:rPr spc="-64"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par</a:t>
            </a:r>
            <a:r>
              <a:rPr spc="-75"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le</a:t>
            </a:r>
            <a:r>
              <a:rPr spc="-83"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fonctionnement</a:t>
            </a:r>
            <a:r>
              <a:rPr spc="-86"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5"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organisations</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leur</a:t>
            </a:r>
            <a:r>
              <a:rPr spc="-79"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gestion,</a:t>
            </a:r>
            <a:r>
              <a:rPr spc="-79"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les</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relations</a:t>
            </a:r>
            <a:r>
              <a:rPr spc="-8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au </a:t>
            </a:r>
            <a:r>
              <a:rPr spc="-405" dirty="0">
                <a:latin typeface="Calibri" panose="020F0502020204030204" pitchFamily="34" charset="0"/>
                <a:cs typeface="Calibri" panose="020F0502020204030204" pitchFamily="34" charset="0"/>
              </a:rPr>
              <a:t> </a:t>
            </a:r>
            <a:r>
              <a:rPr spc="-105" dirty="0">
                <a:latin typeface="Calibri" panose="020F0502020204030204" pitchFamily="34" charset="0"/>
                <a:cs typeface="Calibri" panose="020F0502020204030204" pitchFamily="34" charset="0"/>
              </a:rPr>
              <a:t>travail.</a:t>
            </a:r>
            <a:endParaRPr lang="en-US" spc="-105" dirty="0">
              <a:latin typeface="Calibri" panose="020F0502020204030204" pitchFamily="34" charset="0"/>
              <a:cs typeface="Calibri" panose="020F0502020204030204" pitchFamily="34" charset="0"/>
            </a:endParaRPr>
          </a:p>
          <a:p>
            <a:pPr marL="9525" marR="408623" indent="-476">
              <a:lnSpc>
                <a:spcPts val="1793"/>
              </a:lnSpc>
              <a:spcBef>
                <a:spcPts val="68"/>
              </a:spcBef>
            </a:pPr>
            <a:endParaRPr dirty="0">
              <a:latin typeface="Calibri" panose="020F0502020204030204" pitchFamily="34" charset="0"/>
              <a:cs typeface="Calibri" panose="020F0502020204030204" pitchFamily="34" charset="0"/>
            </a:endParaRPr>
          </a:p>
          <a:p>
            <a:pPr marL="9525">
              <a:lnSpc>
                <a:spcPts val="1751"/>
              </a:lnSpc>
            </a:pPr>
            <a:r>
              <a:rPr b="1" spc="-180" dirty="0">
                <a:solidFill>
                  <a:srgbClr val="0070C0"/>
                </a:solidFill>
                <a:latin typeface="Calibri" panose="020F0502020204030204" pitchFamily="34" charset="0"/>
                <a:cs typeface="Calibri" panose="020F0502020204030204" pitchFamily="34" charset="0"/>
              </a:rPr>
              <a:t>Au</a:t>
            </a:r>
            <a:r>
              <a:rPr b="1" spc="-86" dirty="0">
                <a:solidFill>
                  <a:srgbClr val="0070C0"/>
                </a:solidFill>
                <a:latin typeface="Calibri" panose="020F0502020204030204" pitchFamily="34" charset="0"/>
                <a:cs typeface="Calibri" panose="020F0502020204030204" pitchFamily="34" charset="0"/>
              </a:rPr>
              <a:t> </a:t>
            </a:r>
            <a:r>
              <a:rPr b="1" spc="-158" dirty="0" err="1">
                <a:solidFill>
                  <a:srgbClr val="0070C0"/>
                </a:solidFill>
                <a:latin typeface="Calibri" panose="020F0502020204030204" pitchFamily="34" charset="0"/>
                <a:cs typeface="Calibri" panose="020F0502020204030204" pitchFamily="34" charset="0"/>
              </a:rPr>
              <a:t>programme</a:t>
            </a:r>
            <a:r>
              <a:rPr lang="en-US" b="1" spc="-158" dirty="0">
                <a:solidFill>
                  <a:srgbClr val="0070C0"/>
                </a:solidFill>
                <a:latin typeface="Calibri" panose="020F0502020204030204" pitchFamily="34" charset="0"/>
                <a:cs typeface="Calibri" panose="020F0502020204030204" pitchFamily="34" charset="0"/>
              </a:rPr>
              <a:t> : </a:t>
            </a:r>
            <a:r>
              <a:rPr spc="-135" dirty="0">
                <a:latin typeface="Calibri" panose="020F0502020204030204" pitchFamily="34" charset="0"/>
                <a:cs typeface="Calibri" panose="020F0502020204030204" pitchFamily="34" charset="0"/>
              </a:rPr>
              <a:t>Sc.</a:t>
            </a:r>
            <a:r>
              <a:rPr spc="-71"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79"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gestion,</a:t>
            </a:r>
            <a:r>
              <a:rPr spc="-79"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éco-droit</a:t>
            </a:r>
            <a:r>
              <a:rPr spc="-83"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61" dirty="0">
                <a:latin typeface="Calibri" panose="020F0502020204030204" pitchFamily="34" charset="0"/>
                <a:cs typeface="Calibri" panose="020F0502020204030204" pitchFamily="34" charset="0"/>
              </a:rPr>
              <a:t>management</a:t>
            </a:r>
            <a:r>
              <a:rPr spc="-94"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organisations</a:t>
            </a:r>
            <a:r>
              <a:rPr spc="-75"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prédominants</a:t>
            </a:r>
            <a:r>
              <a:rPr b="1" spc="-135" dirty="0">
                <a:latin typeface="Calibri" panose="020F0502020204030204" pitchFamily="34" charset="0"/>
                <a:cs typeface="Calibri" panose="020F0502020204030204" pitchFamily="34" charset="0"/>
              </a:rPr>
              <a:t>,</a:t>
            </a:r>
            <a:r>
              <a:rPr b="1" spc="-86" dirty="0">
                <a:latin typeface="Calibri" panose="020F0502020204030204" pitchFamily="34" charset="0"/>
                <a:cs typeface="Calibri" panose="020F0502020204030204" pitchFamily="34" charset="0"/>
              </a:rPr>
              <a:t> </a:t>
            </a:r>
            <a:r>
              <a:rPr b="1" spc="-150" dirty="0">
                <a:latin typeface="Calibri" panose="020F0502020204030204" pitchFamily="34" charset="0"/>
                <a:cs typeface="Calibri" panose="020F0502020204030204" pitchFamily="34" charset="0"/>
              </a:rPr>
              <a:t>4</a:t>
            </a:r>
            <a:r>
              <a:rPr b="1" spc="-83" dirty="0">
                <a:latin typeface="Calibri" panose="020F0502020204030204" pitchFamily="34" charset="0"/>
                <a:cs typeface="Calibri" panose="020F0502020204030204" pitchFamily="34" charset="0"/>
              </a:rPr>
              <a:t> </a:t>
            </a:r>
            <a:r>
              <a:rPr b="1" spc="-127" dirty="0">
                <a:latin typeface="Calibri" panose="020F0502020204030204" pitchFamily="34" charset="0"/>
                <a:cs typeface="Calibri" panose="020F0502020204030204" pitchFamily="34" charset="0"/>
              </a:rPr>
              <a:t>spécialités</a:t>
            </a:r>
            <a:r>
              <a:rPr b="1" spc="-98" dirty="0">
                <a:latin typeface="Calibri" panose="020F0502020204030204" pitchFamily="34" charset="0"/>
                <a:cs typeface="Calibri" panose="020F0502020204030204" pitchFamily="34" charset="0"/>
              </a:rPr>
              <a:t> </a:t>
            </a:r>
            <a:r>
              <a:rPr spc="-75"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a:p>
            <a:pPr marL="9525" marR="437674">
              <a:lnSpc>
                <a:spcPts val="1793"/>
              </a:lnSpc>
              <a:spcBef>
                <a:spcPts val="68"/>
              </a:spcBef>
            </a:pPr>
            <a:r>
              <a:rPr b="1" spc="-139" dirty="0">
                <a:latin typeface="Calibri" panose="020F0502020204030204" pitchFamily="34" charset="0"/>
                <a:cs typeface="Calibri" panose="020F0502020204030204" pitchFamily="34" charset="0"/>
              </a:rPr>
              <a:t>gestion</a:t>
            </a:r>
            <a:r>
              <a:rPr b="1" spc="-113" dirty="0">
                <a:latin typeface="Calibri" panose="020F0502020204030204" pitchFamily="34" charset="0"/>
                <a:cs typeface="Calibri" panose="020F0502020204030204" pitchFamily="34" charset="0"/>
              </a:rPr>
              <a:t> </a:t>
            </a:r>
            <a:r>
              <a:rPr b="1" spc="-124" dirty="0">
                <a:latin typeface="Calibri" panose="020F0502020204030204" pitchFamily="34" charset="0"/>
                <a:cs typeface="Calibri" panose="020F0502020204030204" pitchFamily="34" charset="0"/>
              </a:rPr>
              <a:t>et</a:t>
            </a:r>
            <a:r>
              <a:rPr b="1" spc="-79" dirty="0">
                <a:latin typeface="Calibri" panose="020F0502020204030204" pitchFamily="34" charset="0"/>
                <a:cs typeface="Calibri" panose="020F0502020204030204" pitchFamily="34" charset="0"/>
              </a:rPr>
              <a:t> </a:t>
            </a:r>
            <a:r>
              <a:rPr b="1" spc="-135" dirty="0">
                <a:latin typeface="Calibri" panose="020F0502020204030204" pitchFamily="34" charset="0"/>
                <a:cs typeface="Calibri" panose="020F0502020204030204" pitchFamily="34" charset="0"/>
              </a:rPr>
              <a:t>finance</a:t>
            </a:r>
            <a:r>
              <a:rPr b="1" spc="-101" dirty="0">
                <a:latin typeface="Calibri" panose="020F0502020204030204" pitchFamily="34" charset="0"/>
                <a:cs typeface="Calibri" panose="020F0502020204030204" pitchFamily="34" charset="0"/>
              </a:rPr>
              <a:t> </a:t>
            </a:r>
            <a:r>
              <a:rPr b="1" spc="-90" dirty="0">
                <a:latin typeface="Calibri" panose="020F0502020204030204" pitchFamily="34" charset="0"/>
                <a:cs typeface="Calibri" panose="020F0502020204030204" pitchFamily="34" charset="0"/>
              </a:rPr>
              <a:t>;</a:t>
            </a:r>
            <a:r>
              <a:rPr b="1" spc="-64"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systèmes</a:t>
            </a:r>
            <a:r>
              <a:rPr b="1" spc="-90" dirty="0">
                <a:latin typeface="Calibri" panose="020F0502020204030204" pitchFamily="34" charset="0"/>
                <a:cs typeface="Calibri" panose="020F0502020204030204" pitchFamily="34" charset="0"/>
              </a:rPr>
              <a:t> </a:t>
            </a:r>
            <a:r>
              <a:rPr b="1" spc="-135" dirty="0">
                <a:latin typeface="Calibri" panose="020F0502020204030204" pitchFamily="34" charset="0"/>
                <a:cs typeface="Calibri" panose="020F0502020204030204" pitchFamily="34" charset="0"/>
              </a:rPr>
              <a:t>d’information</a:t>
            </a:r>
            <a:r>
              <a:rPr b="1" spc="-124"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de</a:t>
            </a:r>
            <a:r>
              <a:rPr b="1" spc="-79" dirty="0">
                <a:latin typeface="Calibri" panose="020F0502020204030204" pitchFamily="34" charset="0"/>
                <a:cs typeface="Calibri" panose="020F0502020204030204" pitchFamily="34" charset="0"/>
              </a:rPr>
              <a:t> </a:t>
            </a:r>
            <a:r>
              <a:rPr b="1" spc="-139" dirty="0">
                <a:latin typeface="Calibri" panose="020F0502020204030204" pitchFamily="34" charset="0"/>
                <a:cs typeface="Calibri" panose="020F0502020204030204" pitchFamily="34" charset="0"/>
              </a:rPr>
              <a:t>gestion</a:t>
            </a:r>
            <a:r>
              <a:rPr b="1" spc="-105" dirty="0">
                <a:latin typeface="Calibri" panose="020F0502020204030204" pitchFamily="34" charset="0"/>
                <a:cs typeface="Calibri" panose="020F0502020204030204" pitchFamily="34" charset="0"/>
              </a:rPr>
              <a:t> </a:t>
            </a:r>
            <a:r>
              <a:rPr b="1" spc="-90" dirty="0">
                <a:latin typeface="Calibri" panose="020F0502020204030204" pitchFamily="34" charset="0"/>
                <a:cs typeface="Calibri" panose="020F0502020204030204" pitchFamily="34" charset="0"/>
              </a:rPr>
              <a:t>;</a:t>
            </a:r>
            <a:r>
              <a:rPr b="1" spc="-79" dirty="0">
                <a:latin typeface="Calibri" panose="020F0502020204030204" pitchFamily="34" charset="0"/>
                <a:cs typeface="Calibri" panose="020F0502020204030204" pitchFamily="34" charset="0"/>
              </a:rPr>
              <a:t> </a:t>
            </a:r>
            <a:r>
              <a:rPr b="1" spc="-146" dirty="0">
                <a:latin typeface="Calibri" panose="020F0502020204030204" pitchFamily="34" charset="0"/>
                <a:cs typeface="Calibri" panose="020F0502020204030204" pitchFamily="34" charset="0"/>
              </a:rPr>
              <a:t>ressources</a:t>
            </a:r>
            <a:r>
              <a:rPr b="1" spc="-86"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humaines</a:t>
            </a:r>
            <a:r>
              <a:rPr b="1" spc="-109" dirty="0">
                <a:latin typeface="Calibri" panose="020F0502020204030204" pitchFamily="34" charset="0"/>
                <a:cs typeface="Calibri" panose="020F0502020204030204" pitchFamily="34" charset="0"/>
              </a:rPr>
              <a:t> </a:t>
            </a:r>
            <a:r>
              <a:rPr b="1" spc="-124" dirty="0">
                <a:latin typeface="Calibri" panose="020F0502020204030204" pitchFamily="34" charset="0"/>
                <a:cs typeface="Calibri" panose="020F0502020204030204" pitchFamily="34" charset="0"/>
              </a:rPr>
              <a:t>et</a:t>
            </a:r>
            <a:r>
              <a:rPr b="1" spc="-68"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communication</a:t>
            </a:r>
            <a:r>
              <a:rPr b="1" spc="-120" dirty="0">
                <a:latin typeface="Calibri" panose="020F0502020204030204" pitchFamily="34" charset="0"/>
                <a:cs typeface="Calibri" panose="020F0502020204030204" pitchFamily="34" charset="0"/>
              </a:rPr>
              <a:t> </a:t>
            </a:r>
            <a:r>
              <a:rPr b="1" spc="-90" dirty="0">
                <a:latin typeface="Calibri" panose="020F0502020204030204" pitchFamily="34" charset="0"/>
                <a:cs typeface="Calibri" panose="020F0502020204030204" pitchFamily="34" charset="0"/>
              </a:rPr>
              <a:t>; </a:t>
            </a:r>
            <a:r>
              <a:rPr b="1" spc="-405" dirty="0">
                <a:latin typeface="Calibri" panose="020F0502020204030204" pitchFamily="34" charset="0"/>
                <a:cs typeface="Calibri" panose="020F0502020204030204" pitchFamily="34" charset="0"/>
              </a:rPr>
              <a:t> </a:t>
            </a:r>
            <a:r>
              <a:rPr b="1" spc="-135" dirty="0" err="1">
                <a:latin typeface="Calibri" panose="020F0502020204030204" pitchFamily="34" charset="0"/>
                <a:cs typeface="Calibri" panose="020F0502020204030204" pitchFamily="34" charset="0"/>
              </a:rPr>
              <a:t>mercatique</a:t>
            </a:r>
            <a:r>
              <a:rPr spc="-135" dirty="0">
                <a:latin typeface="Calibri" panose="020F0502020204030204" pitchFamily="34" charset="0"/>
                <a:cs typeface="Calibri" panose="020F0502020204030204" pitchFamily="34" charset="0"/>
              </a:rPr>
              <a:t>.</a:t>
            </a:r>
            <a:endParaRPr lang="en-US" spc="-135" dirty="0">
              <a:latin typeface="Calibri" panose="020F0502020204030204" pitchFamily="34" charset="0"/>
              <a:cs typeface="Calibri" panose="020F0502020204030204" pitchFamily="34" charset="0"/>
            </a:endParaRPr>
          </a:p>
          <a:p>
            <a:pPr marL="9525" marR="437674">
              <a:lnSpc>
                <a:spcPts val="1793"/>
              </a:lnSpc>
              <a:spcBef>
                <a:spcPts val="68"/>
              </a:spcBef>
            </a:pPr>
            <a:endParaRPr dirty="0">
              <a:latin typeface="Calibri" panose="020F0502020204030204" pitchFamily="34" charset="0"/>
              <a:cs typeface="Calibri" panose="020F0502020204030204" pitchFamily="34" charset="0"/>
            </a:endParaRPr>
          </a:p>
          <a:p>
            <a:pPr marL="9525" marR="3810">
              <a:lnSpc>
                <a:spcPts val="1793"/>
              </a:lnSpc>
              <a:spcBef>
                <a:spcPts val="15"/>
              </a:spcBef>
            </a:pPr>
            <a:r>
              <a:rPr b="1" spc="-139" dirty="0">
                <a:solidFill>
                  <a:srgbClr val="0070C0"/>
                </a:solidFill>
                <a:latin typeface="Calibri" panose="020F0502020204030204" pitchFamily="34" charset="0"/>
                <a:cs typeface="Calibri" panose="020F0502020204030204" pitchFamily="34" charset="0"/>
              </a:rPr>
              <a:t>Et</a:t>
            </a:r>
            <a:r>
              <a:rPr b="1" spc="-83" dirty="0">
                <a:solidFill>
                  <a:srgbClr val="0070C0"/>
                </a:solidFill>
                <a:latin typeface="Calibri" panose="020F0502020204030204" pitchFamily="34" charset="0"/>
                <a:cs typeface="Calibri" panose="020F0502020204030204" pitchFamily="34" charset="0"/>
              </a:rPr>
              <a:t> </a:t>
            </a:r>
            <a:r>
              <a:rPr b="1" spc="-146" dirty="0">
                <a:solidFill>
                  <a:srgbClr val="0070C0"/>
                </a:solidFill>
                <a:latin typeface="Calibri" panose="020F0502020204030204" pitchFamily="34" charset="0"/>
                <a:cs typeface="Calibri" panose="020F0502020204030204" pitchFamily="34" charset="0"/>
              </a:rPr>
              <a:t>après</a:t>
            </a:r>
            <a:r>
              <a:rPr b="1" spc="-94"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5" dirty="0">
                <a:solidFill>
                  <a:srgbClr val="0070C0"/>
                </a:solidFill>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Études</a:t>
            </a:r>
            <a:r>
              <a:rPr spc="-79"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supérieures</a:t>
            </a:r>
            <a:r>
              <a:rPr spc="-7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en</a:t>
            </a:r>
            <a:r>
              <a:rPr spc="-86"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commerce,</a:t>
            </a:r>
            <a:r>
              <a:rPr spc="-83"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gestion,</a:t>
            </a:r>
            <a:r>
              <a:rPr spc="-86" dirty="0">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communication</a:t>
            </a:r>
            <a:r>
              <a:rPr spc="-83"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entreprises,</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assistance</a:t>
            </a:r>
            <a:r>
              <a:rPr spc="-60"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83" dirty="0">
                <a:latin typeface="Calibri" panose="020F0502020204030204" pitchFamily="34" charset="0"/>
                <a:cs typeface="Calibri" panose="020F0502020204030204" pitchFamily="34" charset="0"/>
              </a:rPr>
              <a:t> </a:t>
            </a:r>
            <a:r>
              <a:rPr spc="-113" dirty="0">
                <a:latin typeface="Calibri" panose="020F0502020204030204" pitchFamily="34" charset="0"/>
                <a:cs typeface="Calibri" panose="020F0502020204030204" pitchFamily="34" charset="0"/>
              </a:rPr>
              <a:t>direction, </a:t>
            </a:r>
            <a:r>
              <a:rPr spc="-405"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communication,</a:t>
            </a:r>
            <a:r>
              <a:rPr spc="-109"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tourisme.</a:t>
            </a:r>
            <a:endParaRPr dirty="0">
              <a:latin typeface="Calibri" panose="020F0502020204030204" pitchFamily="34" charset="0"/>
              <a:cs typeface="Calibri" panose="020F0502020204030204" pitchFamily="34" charset="0"/>
            </a:endParaRPr>
          </a:p>
        </p:txBody>
      </p:sp>
      <p:pic>
        <p:nvPicPr>
          <p:cNvPr id="13" name="object 118">
            <a:extLst>
              <a:ext uri="{FF2B5EF4-FFF2-40B4-BE49-F238E27FC236}">
                <a16:creationId xmlns:a16="http://schemas.microsoft.com/office/drawing/2014/main" id="{46FCD224-7120-AD4D-85B0-D0AE90B59B3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C2E23841-0A44-4442-ADDC-BD5CF95ED874}"/>
              </a:ext>
            </a:extLst>
          </p:cNvPr>
          <p:cNvPicPr>
            <a:picLocks noChangeAspect="1"/>
          </p:cNvPicPr>
          <p:nvPr/>
        </p:nvPicPr>
        <p:blipFill>
          <a:blip r:embed="rId4"/>
          <a:stretch>
            <a:fillRect/>
          </a:stretch>
        </p:blipFill>
        <p:spPr>
          <a:xfrm>
            <a:off x="8132442" y="80898"/>
            <a:ext cx="782957" cy="782957"/>
          </a:xfrm>
          <a:prstGeom prst="rect">
            <a:avLst/>
          </a:prstGeom>
        </p:spPr>
      </p:pic>
      <p:sp>
        <p:nvSpPr>
          <p:cNvPr id="16" name="Rectangle 15">
            <a:extLst>
              <a:ext uri="{FF2B5EF4-FFF2-40B4-BE49-F238E27FC236}">
                <a16:creationId xmlns:a16="http://schemas.microsoft.com/office/drawing/2014/main" id="{6ABDF5B0-3CB4-1C43-897F-5D6AC3E2D784}"/>
              </a:ext>
            </a:extLst>
          </p:cNvPr>
          <p:cNvSpPr/>
          <p:nvPr/>
        </p:nvSpPr>
        <p:spPr>
          <a:xfrm>
            <a:off x="504202" y="341832"/>
            <a:ext cx="8411195" cy="3277820"/>
          </a:xfrm>
          <a:prstGeom prst="rect">
            <a:avLst/>
          </a:prstGeom>
        </p:spPr>
        <p:txBody>
          <a:bodyPr wrap="square">
            <a:spAutoFit/>
          </a:bodyPr>
          <a:lstStyle/>
          <a:p>
            <a:pPr marL="67151" algn="ctr">
              <a:spcBef>
                <a:spcPts val="221"/>
              </a:spcBef>
            </a:pPr>
            <a:r>
              <a:rPr lang="fr-FR" spc="-188" dirty="0">
                <a:solidFill>
                  <a:srgbClr val="B71D0D"/>
                </a:solidFill>
                <a:latin typeface="Calibri" panose="020F0502020204030204" pitchFamily="34" charset="0"/>
                <a:cs typeface="Calibri" panose="020F0502020204030204" pitchFamily="34" charset="0"/>
              </a:rPr>
              <a:t>STI2D</a:t>
            </a:r>
            <a:r>
              <a:rPr lang="fr-FR" spc="-86" dirty="0">
                <a:solidFill>
                  <a:srgbClr val="B71D0D"/>
                </a:solidFill>
                <a:latin typeface="Calibri" panose="020F0502020204030204" pitchFamily="34" charset="0"/>
                <a:cs typeface="Calibri" panose="020F0502020204030204" pitchFamily="34" charset="0"/>
              </a:rPr>
              <a:t> </a:t>
            </a:r>
            <a:r>
              <a:rPr lang="fr-FR" spc="-109" dirty="0">
                <a:solidFill>
                  <a:srgbClr val="B71D0D"/>
                </a:solidFill>
                <a:latin typeface="Calibri" panose="020F0502020204030204" pitchFamily="34" charset="0"/>
                <a:cs typeface="Calibri" panose="020F0502020204030204" pitchFamily="34" charset="0"/>
              </a:rPr>
              <a:t>-</a:t>
            </a:r>
            <a:r>
              <a:rPr lang="fr-FR" spc="-90" dirty="0">
                <a:solidFill>
                  <a:srgbClr val="B71D0D"/>
                </a:solidFill>
                <a:latin typeface="Calibri" panose="020F0502020204030204" pitchFamily="34" charset="0"/>
                <a:cs typeface="Calibri" panose="020F0502020204030204" pitchFamily="34" charset="0"/>
              </a:rPr>
              <a:t> </a:t>
            </a:r>
            <a:r>
              <a:rPr lang="fr-FR" spc="-180" dirty="0">
                <a:solidFill>
                  <a:srgbClr val="B71D0D"/>
                </a:solidFill>
                <a:latin typeface="Calibri" panose="020F0502020204030204" pitchFamily="34" charset="0"/>
                <a:cs typeface="Calibri" panose="020F0502020204030204" pitchFamily="34" charset="0"/>
              </a:rPr>
              <a:t>Sciences</a:t>
            </a:r>
            <a:r>
              <a:rPr lang="fr-FR" spc="-68" dirty="0">
                <a:solidFill>
                  <a:srgbClr val="B71D0D"/>
                </a:solidFill>
                <a:latin typeface="Calibri" panose="020F0502020204030204" pitchFamily="34" charset="0"/>
                <a:cs typeface="Calibri" panose="020F0502020204030204" pitchFamily="34" charset="0"/>
              </a:rPr>
              <a:t> </a:t>
            </a:r>
            <a:r>
              <a:rPr lang="fr-FR" spc="-146" dirty="0">
                <a:solidFill>
                  <a:srgbClr val="B71D0D"/>
                </a:solidFill>
                <a:latin typeface="Calibri" panose="020F0502020204030204" pitchFamily="34" charset="0"/>
                <a:cs typeface="Calibri" panose="020F0502020204030204" pitchFamily="34" charset="0"/>
              </a:rPr>
              <a:t>et</a:t>
            </a:r>
            <a:r>
              <a:rPr lang="fr-FR" spc="-79" dirty="0">
                <a:solidFill>
                  <a:srgbClr val="B71D0D"/>
                </a:solidFill>
                <a:latin typeface="Calibri" panose="020F0502020204030204" pitchFamily="34" charset="0"/>
                <a:cs typeface="Calibri" panose="020F0502020204030204" pitchFamily="34" charset="0"/>
              </a:rPr>
              <a:t> </a:t>
            </a:r>
            <a:r>
              <a:rPr lang="fr-FR" spc="-188" dirty="0">
                <a:solidFill>
                  <a:srgbClr val="B71D0D"/>
                </a:solidFill>
                <a:latin typeface="Calibri" panose="020F0502020204030204" pitchFamily="34" charset="0"/>
                <a:cs typeface="Calibri" panose="020F0502020204030204" pitchFamily="34" charset="0"/>
              </a:rPr>
              <a:t>Technologies</a:t>
            </a:r>
            <a:r>
              <a:rPr lang="fr-FR" spc="-79" dirty="0">
                <a:solidFill>
                  <a:srgbClr val="B71D0D"/>
                </a:solidFill>
                <a:latin typeface="Calibri" panose="020F0502020204030204" pitchFamily="34" charset="0"/>
                <a:cs typeface="Calibri" panose="020F0502020204030204" pitchFamily="34" charset="0"/>
              </a:rPr>
              <a:t> </a:t>
            </a:r>
            <a:r>
              <a:rPr lang="fr-FR" spc="-191" dirty="0">
                <a:solidFill>
                  <a:srgbClr val="B71D0D"/>
                </a:solidFill>
                <a:latin typeface="Calibri" panose="020F0502020204030204" pitchFamily="34" charset="0"/>
                <a:cs typeface="Calibri" panose="020F0502020204030204" pitchFamily="34" charset="0"/>
              </a:rPr>
              <a:t>de</a:t>
            </a:r>
            <a:r>
              <a:rPr lang="fr-FR" spc="-86" dirty="0">
                <a:solidFill>
                  <a:srgbClr val="B71D0D"/>
                </a:solidFill>
                <a:latin typeface="Calibri" panose="020F0502020204030204" pitchFamily="34" charset="0"/>
                <a:cs typeface="Calibri" panose="020F0502020204030204" pitchFamily="34" charset="0"/>
              </a:rPr>
              <a:t> </a:t>
            </a:r>
            <a:r>
              <a:rPr lang="fr-FR" spc="-143" dirty="0">
                <a:solidFill>
                  <a:srgbClr val="B71D0D"/>
                </a:solidFill>
                <a:latin typeface="Calibri" panose="020F0502020204030204" pitchFamily="34" charset="0"/>
                <a:cs typeface="Calibri" panose="020F0502020204030204" pitchFamily="34" charset="0"/>
              </a:rPr>
              <a:t>l’Industrie</a:t>
            </a:r>
            <a:r>
              <a:rPr lang="fr-FR" spc="-105" dirty="0">
                <a:solidFill>
                  <a:srgbClr val="B71D0D"/>
                </a:solidFill>
                <a:latin typeface="Calibri" panose="020F0502020204030204" pitchFamily="34" charset="0"/>
                <a:cs typeface="Calibri" panose="020F0502020204030204" pitchFamily="34" charset="0"/>
              </a:rPr>
              <a:t> </a:t>
            </a:r>
            <a:r>
              <a:rPr lang="fr-FR" spc="-146" dirty="0">
                <a:solidFill>
                  <a:srgbClr val="B71D0D"/>
                </a:solidFill>
                <a:latin typeface="Calibri" panose="020F0502020204030204" pitchFamily="34" charset="0"/>
                <a:cs typeface="Calibri" panose="020F0502020204030204" pitchFamily="34" charset="0"/>
              </a:rPr>
              <a:t>et</a:t>
            </a:r>
            <a:r>
              <a:rPr lang="fr-FR" spc="-79" dirty="0">
                <a:solidFill>
                  <a:srgbClr val="B71D0D"/>
                </a:solidFill>
                <a:latin typeface="Calibri" panose="020F0502020204030204" pitchFamily="34" charset="0"/>
                <a:cs typeface="Calibri" panose="020F0502020204030204" pitchFamily="34" charset="0"/>
              </a:rPr>
              <a:t> </a:t>
            </a:r>
            <a:r>
              <a:rPr lang="fr-FR" spc="-203" dirty="0">
                <a:solidFill>
                  <a:srgbClr val="B71D0D"/>
                </a:solidFill>
                <a:latin typeface="Calibri" panose="020F0502020204030204" pitchFamily="34" charset="0"/>
                <a:cs typeface="Calibri" panose="020F0502020204030204" pitchFamily="34" charset="0"/>
              </a:rPr>
              <a:t>du</a:t>
            </a:r>
            <a:r>
              <a:rPr lang="fr-FR" spc="-94" dirty="0">
                <a:solidFill>
                  <a:srgbClr val="B71D0D"/>
                </a:solidFill>
                <a:latin typeface="Calibri" panose="020F0502020204030204" pitchFamily="34" charset="0"/>
                <a:cs typeface="Calibri" panose="020F0502020204030204" pitchFamily="34" charset="0"/>
              </a:rPr>
              <a:t> </a:t>
            </a:r>
            <a:r>
              <a:rPr lang="fr-FR" spc="-191" dirty="0">
                <a:solidFill>
                  <a:srgbClr val="B71D0D"/>
                </a:solidFill>
                <a:latin typeface="Calibri" panose="020F0502020204030204" pitchFamily="34" charset="0"/>
                <a:cs typeface="Calibri" panose="020F0502020204030204" pitchFamily="34" charset="0"/>
              </a:rPr>
              <a:t>Développement</a:t>
            </a:r>
            <a:r>
              <a:rPr lang="fr-FR" spc="-64" dirty="0">
                <a:solidFill>
                  <a:srgbClr val="B71D0D"/>
                </a:solidFill>
                <a:latin typeface="Calibri" panose="020F0502020204030204" pitchFamily="34" charset="0"/>
                <a:cs typeface="Calibri" panose="020F0502020204030204" pitchFamily="34" charset="0"/>
              </a:rPr>
              <a:t> </a:t>
            </a:r>
            <a:r>
              <a:rPr lang="fr-FR" spc="-172" dirty="0">
                <a:solidFill>
                  <a:srgbClr val="B71D0D"/>
                </a:solidFill>
                <a:latin typeface="Calibri" panose="020F0502020204030204" pitchFamily="34" charset="0"/>
                <a:cs typeface="Calibri" panose="020F0502020204030204" pitchFamily="34" charset="0"/>
              </a:rPr>
              <a:t>durable</a:t>
            </a:r>
          </a:p>
          <a:p>
            <a:pPr algn="ctr">
              <a:spcBef>
                <a:spcPts val="8"/>
              </a:spcBef>
            </a:pPr>
            <a:r>
              <a:rPr lang="fr-FR" sz="1350" spc="-11" dirty="0">
                <a:latin typeface="Calibri" panose="020F0502020204030204" pitchFamily="34" charset="0"/>
                <a:cs typeface="Calibri" panose="020F0502020204030204" pitchFamily="34" charset="0"/>
              </a:rPr>
              <a:t>Vidéo</a:t>
            </a:r>
            <a:r>
              <a:rPr lang="fr-FR" sz="1350" spc="-4" dirty="0">
                <a:latin typeface="Calibri" panose="020F0502020204030204" pitchFamily="34" charset="0"/>
                <a:cs typeface="Calibri" panose="020F0502020204030204" pitchFamily="34" charset="0"/>
              </a:rPr>
              <a:t> </a:t>
            </a:r>
            <a:r>
              <a:rPr lang="fr-FR" sz="1350" spc="-8" dirty="0">
                <a:latin typeface="Calibri" panose="020F0502020204030204" pitchFamily="34" charset="0"/>
                <a:cs typeface="Calibri" panose="020F0502020204030204" pitchFamily="34" charset="0"/>
              </a:rPr>
              <a:t>de</a:t>
            </a:r>
            <a:r>
              <a:rPr lang="fr-FR" sz="1350" spc="-4" dirty="0">
                <a:latin typeface="Calibri" panose="020F0502020204030204" pitchFamily="34" charset="0"/>
                <a:cs typeface="Calibri" panose="020F0502020204030204" pitchFamily="34" charset="0"/>
              </a:rPr>
              <a:t> </a:t>
            </a:r>
            <a:r>
              <a:rPr lang="fr-FR" sz="1350" spc="-8" dirty="0">
                <a:latin typeface="Calibri" panose="020F0502020204030204" pitchFamily="34" charset="0"/>
                <a:cs typeface="Calibri" panose="020F0502020204030204" pitchFamily="34" charset="0"/>
              </a:rPr>
              <a:t>présentation</a:t>
            </a:r>
            <a:r>
              <a:rPr lang="fr-FR" sz="1350" spc="-4" dirty="0">
                <a:latin typeface="Calibri" panose="020F0502020204030204" pitchFamily="34" charset="0"/>
                <a:cs typeface="Calibri" panose="020F0502020204030204" pitchFamily="34" charset="0"/>
              </a:rPr>
              <a:t> </a:t>
            </a:r>
            <a:r>
              <a:rPr lang="fr-FR" sz="1350" spc="-8" dirty="0">
                <a:latin typeface="Calibri" panose="020F0502020204030204" pitchFamily="34" charset="0"/>
                <a:cs typeface="Calibri" panose="020F0502020204030204" pitchFamily="34" charset="0"/>
              </a:rPr>
              <a:t>de</a:t>
            </a:r>
            <a:r>
              <a:rPr lang="fr-FR" sz="1350" spc="11" dirty="0">
                <a:latin typeface="Calibri" panose="020F0502020204030204" pitchFamily="34" charset="0"/>
                <a:cs typeface="Calibri" panose="020F0502020204030204" pitchFamily="34" charset="0"/>
              </a:rPr>
              <a:t> </a:t>
            </a:r>
            <a:r>
              <a:rPr lang="fr-FR" sz="1350" spc="-4" dirty="0">
                <a:latin typeface="Calibri" panose="020F0502020204030204" pitchFamily="34" charset="0"/>
                <a:cs typeface="Calibri" panose="020F0502020204030204" pitchFamily="34" charset="0"/>
              </a:rPr>
              <a:t>la série </a:t>
            </a:r>
            <a:r>
              <a:rPr lang="fr-FR" sz="1350" dirty="0">
                <a:latin typeface="Calibri" panose="020F0502020204030204" pitchFamily="34" charset="0"/>
                <a:cs typeface="Calibri" panose="020F0502020204030204" pitchFamily="34" charset="0"/>
              </a:rPr>
              <a:t>STI2D</a:t>
            </a:r>
            <a:r>
              <a:rPr lang="fr-FR" sz="1350" spc="-11" dirty="0">
                <a:latin typeface="Calibri" panose="020F0502020204030204" pitchFamily="34" charset="0"/>
                <a:cs typeface="Calibri" panose="020F0502020204030204" pitchFamily="34" charset="0"/>
              </a:rPr>
              <a:t> </a:t>
            </a:r>
            <a:r>
              <a:rPr lang="fr-FR" sz="1350" dirty="0">
                <a:latin typeface="Calibri" panose="020F0502020204030204" pitchFamily="34" charset="0"/>
                <a:cs typeface="Calibri" panose="020F0502020204030204" pitchFamily="34" charset="0"/>
              </a:rPr>
              <a:t>:</a:t>
            </a:r>
            <a:r>
              <a:rPr lang="fr-FR" sz="1350" spc="-4" dirty="0">
                <a:latin typeface="Calibri" panose="020F0502020204030204" pitchFamily="34" charset="0"/>
                <a:cs typeface="Calibri" panose="020F0502020204030204" pitchFamily="34" charset="0"/>
              </a:rPr>
              <a:t> </a:t>
            </a:r>
            <a:r>
              <a:rPr lang="fr-FR" sz="1350" u="sng" spc="-11" dirty="0">
                <a:solidFill>
                  <a:srgbClr val="A8BF4D"/>
                </a:solidFill>
                <a:uFill>
                  <a:solidFill>
                    <a:srgbClr val="A8BF4D"/>
                  </a:solidFill>
                </a:uFill>
                <a:latin typeface="Calibri" panose="020F0502020204030204" pitchFamily="34" charset="0"/>
                <a:cs typeface="Calibri" panose="020F0502020204030204" pitchFamily="34" charset="0"/>
                <a:hlinkClick r:id="rId5"/>
              </a:rPr>
              <a:t>Vidéo</a:t>
            </a:r>
            <a:r>
              <a:rPr lang="fr-FR" sz="1350" u="sng" spc="8" dirty="0">
                <a:solidFill>
                  <a:srgbClr val="A8BF4D"/>
                </a:solidFill>
                <a:uFill>
                  <a:solidFill>
                    <a:srgbClr val="A8BF4D"/>
                  </a:solidFill>
                </a:uFill>
                <a:latin typeface="Calibri" panose="020F0502020204030204" pitchFamily="34" charset="0"/>
                <a:cs typeface="Calibri" panose="020F0502020204030204" pitchFamily="34" charset="0"/>
                <a:hlinkClick r:id="rId5"/>
              </a:rPr>
              <a:t> </a:t>
            </a:r>
            <a:r>
              <a:rPr lang="fr-F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5"/>
              </a:rPr>
              <a:t>2</a:t>
            </a:r>
            <a:endParaRPr lang="fr-FR" sz="1350" u="sng" spc="-4" dirty="0">
              <a:solidFill>
                <a:srgbClr val="A8BF4D"/>
              </a:solidFill>
              <a:uFill>
                <a:solidFill>
                  <a:srgbClr val="A8BF4D"/>
                </a:solidFill>
              </a:uFill>
              <a:latin typeface="Calibri" panose="020F0502020204030204" pitchFamily="34" charset="0"/>
              <a:cs typeface="Calibri" panose="020F0502020204030204" pitchFamily="34" charset="0"/>
            </a:endParaRPr>
          </a:p>
          <a:p>
            <a:pPr algn="ctr">
              <a:spcBef>
                <a:spcPts val="8"/>
              </a:spcBef>
            </a:pPr>
            <a:endParaRPr lang="fr-FR" sz="1350" dirty="0">
              <a:latin typeface="Calibri" panose="020F0502020204030204" pitchFamily="34" charset="0"/>
              <a:cs typeface="Calibri" panose="020F0502020204030204" pitchFamily="34" charset="0"/>
            </a:endParaRPr>
          </a:p>
          <a:p>
            <a:pPr marL="67151" marR="207169">
              <a:lnSpc>
                <a:spcPct val="99900"/>
              </a:lnSpc>
              <a:spcBef>
                <a:spcPts val="4"/>
              </a:spcBef>
            </a:pPr>
            <a:r>
              <a:rPr lang="fr-FR" b="1" spc="-153" dirty="0">
                <a:solidFill>
                  <a:srgbClr val="0070C0"/>
                </a:solidFill>
                <a:latin typeface="Calibri" panose="020F0502020204030204" pitchFamily="34" charset="0"/>
                <a:cs typeface="Calibri" panose="020F0502020204030204" pitchFamily="34" charset="0"/>
              </a:rPr>
              <a:t>Pour</a:t>
            </a:r>
            <a:r>
              <a:rPr lang="fr-FR" b="1" spc="-94" dirty="0">
                <a:solidFill>
                  <a:srgbClr val="0070C0"/>
                </a:solidFill>
                <a:latin typeface="Calibri" panose="020F0502020204030204" pitchFamily="34" charset="0"/>
                <a:cs typeface="Calibri" panose="020F0502020204030204" pitchFamily="34" charset="0"/>
              </a:rPr>
              <a:t> </a:t>
            </a:r>
            <a:r>
              <a:rPr lang="fr-FR" b="1" spc="-135" dirty="0">
                <a:solidFill>
                  <a:srgbClr val="0070C0"/>
                </a:solidFill>
                <a:latin typeface="Calibri" panose="020F0502020204030204" pitchFamily="34" charset="0"/>
                <a:cs typeface="Calibri" panose="020F0502020204030204" pitchFamily="34" charset="0"/>
              </a:rPr>
              <a:t>qui</a:t>
            </a:r>
            <a:r>
              <a:rPr lang="fr-FR" b="1" spc="-98"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58" dirty="0">
                <a:latin typeface="Calibri" panose="020F0502020204030204" pitchFamily="34" charset="0"/>
                <a:cs typeface="Calibri" panose="020F0502020204030204" pitchFamily="34" charset="0"/>
              </a:rPr>
              <a:t>Les</a:t>
            </a:r>
            <a:r>
              <a:rPr lang="fr-FR" spc="-90" dirty="0">
                <a:latin typeface="Calibri" panose="020F0502020204030204" pitchFamily="34" charset="0"/>
                <a:cs typeface="Calibri" panose="020F0502020204030204" pitchFamily="34" charset="0"/>
              </a:rPr>
              <a:t> </a:t>
            </a:r>
            <a:r>
              <a:rPr lang="fr-FR" spc="-143" dirty="0">
                <a:latin typeface="Calibri" panose="020F0502020204030204" pitchFamily="34" charset="0"/>
                <a:cs typeface="Calibri" panose="020F0502020204030204" pitchFamily="34" charset="0"/>
              </a:rPr>
              <a:t>élèves</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qui</a:t>
            </a:r>
            <a:r>
              <a:rPr lang="fr-FR" spc="-98" dirty="0">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aiment</a:t>
            </a:r>
            <a:r>
              <a:rPr lang="fr-FR" spc="-4" dirty="0">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comprendre</a:t>
            </a:r>
            <a:r>
              <a:rPr lang="fr-FR" spc="-90"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les</a:t>
            </a:r>
            <a:r>
              <a:rPr lang="fr-FR" spc="-75" dirty="0">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systèmes</a:t>
            </a:r>
            <a:r>
              <a:rPr lang="fr-FR" spc="-64"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techniques</a:t>
            </a:r>
            <a:r>
              <a:rPr lang="fr-FR" spc="-79"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79"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concevoir</a:t>
            </a:r>
            <a:r>
              <a:rPr lang="fr-FR" spc="-60"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de</a:t>
            </a:r>
            <a:r>
              <a:rPr lang="fr-FR" spc="-79"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nouveaux</a:t>
            </a:r>
            <a:r>
              <a:rPr lang="fr-FR" spc="-68"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produits. </a:t>
            </a:r>
            <a:r>
              <a:rPr lang="fr-FR" spc="-409" dirty="0">
                <a:latin typeface="Calibri" panose="020F0502020204030204" pitchFamily="34" charset="0"/>
                <a:cs typeface="Calibri" panose="020F0502020204030204" pitchFamily="34" charset="0"/>
              </a:rPr>
              <a:t> </a:t>
            </a:r>
          </a:p>
          <a:p>
            <a:pPr marL="67151" marR="207169">
              <a:lnSpc>
                <a:spcPct val="99900"/>
              </a:lnSpc>
              <a:spcBef>
                <a:spcPts val="4"/>
              </a:spcBef>
            </a:pPr>
            <a:endParaRPr lang="fr-FR" spc="-409" dirty="0">
              <a:solidFill>
                <a:srgbClr val="595958"/>
              </a:solidFill>
              <a:latin typeface="Calibri" panose="020F0502020204030204" pitchFamily="34" charset="0"/>
              <a:cs typeface="Calibri" panose="020F0502020204030204" pitchFamily="34" charset="0"/>
            </a:endParaRPr>
          </a:p>
          <a:p>
            <a:pPr marL="67151" marR="207169">
              <a:lnSpc>
                <a:spcPct val="99900"/>
              </a:lnSpc>
              <a:spcBef>
                <a:spcPts val="4"/>
              </a:spcBef>
            </a:pPr>
            <a:r>
              <a:rPr lang="fr-FR" b="1" spc="-180" dirty="0">
                <a:solidFill>
                  <a:srgbClr val="0070C0"/>
                </a:solidFill>
                <a:latin typeface="Calibri" panose="020F0502020204030204" pitchFamily="34" charset="0"/>
                <a:cs typeface="Calibri" panose="020F0502020204030204" pitchFamily="34" charset="0"/>
              </a:rPr>
              <a:t>Au</a:t>
            </a:r>
            <a:r>
              <a:rPr lang="fr-FR" b="1" spc="-90" dirty="0">
                <a:solidFill>
                  <a:srgbClr val="0070C0"/>
                </a:solidFill>
                <a:latin typeface="Calibri" panose="020F0502020204030204" pitchFamily="34" charset="0"/>
                <a:cs typeface="Calibri" panose="020F0502020204030204" pitchFamily="34" charset="0"/>
              </a:rPr>
              <a:t> </a:t>
            </a:r>
            <a:r>
              <a:rPr lang="fr-FR" b="1" spc="-158" dirty="0">
                <a:solidFill>
                  <a:srgbClr val="0070C0"/>
                </a:solidFill>
                <a:latin typeface="Calibri" panose="020F0502020204030204" pitchFamily="34" charset="0"/>
                <a:cs typeface="Calibri" panose="020F0502020204030204" pitchFamily="34" charset="0"/>
              </a:rPr>
              <a:t>programme :</a:t>
            </a:r>
            <a:r>
              <a:rPr lang="fr-FR" b="1" spc="-113" dirty="0">
                <a:solidFill>
                  <a:srgbClr val="0070C0"/>
                </a:solidFill>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Enseignements</a:t>
            </a:r>
            <a:r>
              <a:rPr lang="fr-FR" spc="-79"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techno.</a:t>
            </a:r>
            <a:r>
              <a:rPr lang="fr-FR" spc="-86"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transversaux</a:t>
            </a:r>
            <a:r>
              <a:rPr lang="fr-FR" spc="-79"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79" dirty="0">
                <a:latin typeface="Calibri" panose="020F0502020204030204" pitchFamily="34" charset="0"/>
                <a:cs typeface="Calibri" panose="020F0502020204030204" pitchFamily="34" charset="0"/>
              </a:rPr>
              <a:t> </a:t>
            </a:r>
            <a:r>
              <a:rPr lang="fr-FR" b="1" spc="-150" dirty="0">
                <a:latin typeface="Calibri" panose="020F0502020204030204" pitchFamily="34" charset="0"/>
                <a:cs typeface="Calibri" panose="020F0502020204030204" pitchFamily="34" charset="0"/>
              </a:rPr>
              <a:t>4</a:t>
            </a:r>
            <a:r>
              <a:rPr lang="fr-FR" b="1" spc="-86" dirty="0">
                <a:latin typeface="Calibri" panose="020F0502020204030204" pitchFamily="34" charset="0"/>
                <a:cs typeface="Calibri" panose="020F0502020204030204" pitchFamily="34" charset="0"/>
              </a:rPr>
              <a:t> </a:t>
            </a:r>
            <a:r>
              <a:rPr lang="fr-FR" b="1" spc="-127" dirty="0">
                <a:latin typeface="Calibri" panose="020F0502020204030204" pitchFamily="34" charset="0"/>
                <a:cs typeface="Calibri" panose="020F0502020204030204" pitchFamily="34" charset="0"/>
              </a:rPr>
              <a:t>spécialités</a:t>
            </a:r>
            <a:r>
              <a:rPr lang="fr-FR" b="1" spc="-105" dirty="0">
                <a:latin typeface="Calibri" panose="020F0502020204030204" pitchFamily="34" charset="0"/>
                <a:cs typeface="Calibri" panose="020F0502020204030204" pitchFamily="34" charset="0"/>
              </a:rPr>
              <a:t> </a:t>
            </a:r>
            <a:r>
              <a:rPr lang="fr-FR" b="1" spc="-90" dirty="0">
                <a:latin typeface="Calibri" panose="020F0502020204030204" pitchFamily="34" charset="0"/>
                <a:cs typeface="Calibri" panose="020F0502020204030204" pitchFamily="34" charset="0"/>
              </a:rPr>
              <a:t>:</a:t>
            </a:r>
            <a:r>
              <a:rPr lang="fr-FR" b="1" spc="-83" dirty="0">
                <a:latin typeface="Calibri" panose="020F0502020204030204" pitchFamily="34" charset="0"/>
                <a:cs typeface="Calibri" panose="020F0502020204030204" pitchFamily="34" charset="0"/>
              </a:rPr>
              <a:t> </a:t>
            </a:r>
            <a:r>
              <a:rPr lang="fr-FR" b="1" spc="-139" dirty="0">
                <a:latin typeface="Calibri" panose="020F0502020204030204" pitchFamily="34" charset="0"/>
                <a:cs typeface="Calibri" panose="020F0502020204030204" pitchFamily="34" charset="0"/>
              </a:rPr>
              <a:t>énergie</a:t>
            </a:r>
            <a:r>
              <a:rPr lang="fr-FR" b="1" spc="-105"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a:t>
            </a:r>
            <a:r>
              <a:rPr lang="fr-FR" b="1" spc="-83" dirty="0">
                <a:latin typeface="Calibri" panose="020F0502020204030204" pitchFamily="34" charset="0"/>
                <a:cs typeface="Calibri" panose="020F0502020204030204" pitchFamily="34" charset="0"/>
              </a:rPr>
              <a:t> </a:t>
            </a:r>
            <a:r>
              <a:rPr lang="fr-FR" b="1" spc="-150" dirty="0">
                <a:latin typeface="Calibri" panose="020F0502020204030204" pitchFamily="34" charset="0"/>
                <a:cs typeface="Calibri" panose="020F0502020204030204" pitchFamily="34" charset="0"/>
              </a:rPr>
              <a:t>environnement</a:t>
            </a:r>
            <a:r>
              <a:rPr lang="fr-FR" b="1" spc="-113" dirty="0">
                <a:latin typeface="Calibri" panose="020F0502020204030204" pitchFamily="34" charset="0"/>
                <a:cs typeface="Calibri" panose="020F0502020204030204" pitchFamily="34" charset="0"/>
              </a:rPr>
              <a:t> </a:t>
            </a:r>
            <a:r>
              <a:rPr lang="fr-FR" b="1" spc="-90" dirty="0">
                <a:latin typeface="Calibri" panose="020F0502020204030204" pitchFamily="34" charset="0"/>
                <a:cs typeface="Calibri" panose="020F0502020204030204" pitchFamily="34" charset="0"/>
              </a:rPr>
              <a:t>; </a:t>
            </a:r>
            <a:r>
              <a:rPr lang="fr-FR" b="1" spc="-86" dirty="0">
                <a:latin typeface="Calibri" panose="020F0502020204030204" pitchFamily="34" charset="0"/>
                <a:cs typeface="Calibri" panose="020F0502020204030204" pitchFamily="34" charset="0"/>
              </a:rPr>
              <a:t> </a:t>
            </a:r>
            <a:r>
              <a:rPr lang="fr-FR" b="1" spc="-158" dirty="0">
                <a:latin typeface="Calibri" panose="020F0502020204030204" pitchFamily="34" charset="0"/>
                <a:cs typeface="Calibri" panose="020F0502020204030204" pitchFamily="34" charset="0"/>
              </a:rPr>
              <a:t>systèmes</a:t>
            </a:r>
            <a:r>
              <a:rPr lang="fr-FR" b="1" spc="-94" dirty="0">
                <a:latin typeface="Calibri" panose="020F0502020204030204" pitchFamily="34" charset="0"/>
                <a:cs typeface="Calibri" panose="020F0502020204030204" pitchFamily="34" charset="0"/>
              </a:rPr>
              <a:t> </a:t>
            </a:r>
            <a:r>
              <a:rPr lang="fr-FR" b="1" spc="-135" dirty="0">
                <a:latin typeface="Calibri" panose="020F0502020204030204" pitchFamily="34" charset="0"/>
                <a:cs typeface="Calibri" panose="020F0502020204030204" pitchFamily="34" charset="0"/>
              </a:rPr>
              <a:t>d’information</a:t>
            </a:r>
            <a:r>
              <a:rPr lang="fr-FR" b="1" spc="-113"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a:t>
            </a:r>
            <a:r>
              <a:rPr lang="fr-FR" b="1" spc="-83" dirty="0">
                <a:latin typeface="Calibri" panose="020F0502020204030204" pitchFamily="34" charset="0"/>
                <a:cs typeface="Calibri" panose="020F0502020204030204" pitchFamily="34" charset="0"/>
              </a:rPr>
              <a:t> </a:t>
            </a:r>
            <a:r>
              <a:rPr lang="fr-FR" b="1" spc="-146" dirty="0">
                <a:latin typeface="Calibri" panose="020F0502020204030204" pitchFamily="34" charset="0"/>
                <a:cs typeface="Calibri" panose="020F0502020204030204" pitchFamily="34" charset="0"/>
              </a:rPr>
              <a:t>numérique,</a:t>
            </a:r>
            <a:r>
              <a:rPr lang="fr-FR" b="1" spc="-116" dirty="0">
                <a:latin typeface="Calibri" panose="020F0502020204030204" pitchFamily="34" charset="0"/>
                <a:cs typeface="Calibri" panose="020F0502020204030204" pitchFamily="34" charset="0"/>
              </a:rPr>
              <a:t> </a:t>
            </a:r>
            <a:r>
              <a:rPr lang="fr-FR" b="1" spc="-131" dirty="0">
                <a:latin typeface="Calibri" panose="020F0502020204030204" pitchFamily="34" charset="0"/>
                <a:cs typeface="Calibri" panose="020F0502020204030204" pitchFamily="34" charset="0"/>
              </a:rPr>
              <a:t>architecture</a:t>
            </a:r>
            <a:r>
              <a:rPr lang="fr-FR" b="1" spc="-105"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a:t>
            </a:r>
            <a:r>
              <a:rPr lang="fr-FR" b="1" spc="-79" dirty="0">
                <a:latin typeface="Calibri" panose="020F0502020204030204" pitchFamily="34" charset="0"/>
                <a:cs typeface="Calibri" panose="020F0502020204030204" pitchFamily="34" charset="0"/>
              </a:rPr>
              <a:t> </a:t>
            </a:r>
            <a:r>
              <a:rPr lang="fr-FR" b="1" spc="-135" dirty="0">
                <a:latin typeface="Calibri" panose="020F0502020204030204" pitchFamily="34" charset="0"/>
                <a:cs typeface="Calibri" panose="020F0502020204030204" pitchFamily="34" charset="0"/>
              </a:rPr>
              <a:t>construction,</a:t>
            </a:r>
            <a:r>
              <a:rPr lang="fr-FR" b="1" spc="-116" dirty="0">
                <a:latin typeface="Calibri" panose="020F0502020204030204" pitchFamily="34" charset="0"/>
                <a:cs typeface="Calibri" panose="020F0502020204030204" pitchFamily="34" charset="0"/>
              </a:rPr>
              <a:t> </a:t>
            </a:r>
            <a:r>
              <a:rPr lang="fr-FR" b="1" spc="-139" dirty="0">
                <a:latin typeface="Calibri" panose="020F0502020204030204" pitchFamily="34" charset="0"/>
                <a:cs typeface="Calibri" panose="020F0502020204030204" pitchFamily="34" charset="0"/>
              </a:rPr>
              <a:t>innovation</a:t>
            </a:r>
            <a:r>
              <a:rPr lang="fr-FR" b="1" spc="-116" dirty="0">
                <a:latin typeface="Calibri" panose="020F0502020204030204" pitchFamily="34" charset="0"/>
                <a:cs typeface="Calibri" panose="020F0502020204030204" pitchFamily="34" charset="0"/>
              </a:rPr>
              <a:t> </a:t>
            </a:r>
            <a:r>
              <a:rPr lang="fr-FR" b="1" spc="-139" dirty="0">
                <a:latin typeface="Calibri" panose="020F0502020204030204" pitchFamily="34" charset="0"/>
                <a:cs typeface="Calibri" panose="020F0502020204030204" pitchFamily="34" charset="0"/>
              </a:rPr>
              <a:t>techno.</a:t>
            </a:r>
            <a:r>
              <a:rPr lang="fr-FR" b="1" spc="-109"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 </a:t>
            </a:r>
            <a:r>
              <a:rPr lang="fr-FR" b="1" spc="-120" dirty="0">
                <a:latin typeface="Calibri" panose="020F0502020204030204" pitchFamily="34" charset="0"/>
                <a:cs typeface="Calibri" panose="020F0502020204030204" pitchFamily="34" charset="0"/>
              </a:rPr>
              <a:t> </a:t>
            </a:r>
            <a:r>
              <a:rPr lang="fr-FR" b="1" spc="-146" dirty="0">
                <a:latin typeface="Calibri" panose="020F0502020204030204" pitchFamily="34" charset="0"/>
                <a:cs typeface="Calibri" panose="020F0502020204030204" pitchFamily="34" charset="0"/>
              </a:rPr>
              <a:t>écoconception.</a:t>
            </a:r>
            <a:r>
              <a:rPr lang="fr-FR" b="1" spc="-120"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Maths</a:t>
            </a:r>
            <a:r>
              <a:rPr lang="fr-FR" spc="-83"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physique-chimie</a:t>
            </a:r>
            <a:r>
              <a:rPr lang="fr-FR" spc="-64" dirty="0">
                <a:latin typeface="Calibri" panose="020F0502020204030204" pitchFamily="34" charset="0"/>
                <a:cs typeface="Calibri" panose="020F0502020204030204" pitchFamily="34" charset="0"/>
              </a:rPr>
              <a:t> </a:t>
            </a:r>
            <a:r>
              <a:rPr lang="fr-FR" spc="-113" dirty="0">
                <a:latin typeface="Calibri" panose="020F0502020204030204" pitchFamily="34" charset="0"/>
                <a:cs typeface="Calibri" panose="020F0502020204030204" pitchFamily="34" charset="0"/>
              </a:rPr>
              <a:t>industrielles.</a:t>
            </a:r>
            <a:r>
              <a:rPr lang="fr-FR" spc="-83"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Développement</a:t>
            </a:r>
            <a:r>
              <a:rPr lang="fr-FR" spc="-83"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durable</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(axe</a:t>
            </a:r>
            <a:r>
              <a:rPr lang="fr-FR" spc="-75"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majeur).</a:t>
            </a:r>
          </a:p>
          <a:p>
            <a:pPr marL="67151" marR="207169">
              <a:lnSpc>
                <a:spcPct val="99900"/>
              </a:lnSpc>
              <a:spcBef>
                <a:spcPts val="4"/>
              </a:spcBef>
            </a:pPr>
            <a:endParaRPr lang="fr-FR" dirty="0">
              <a:latin typeface="Calibri" panose="020F0502020204030204" pitchFamily="34" charset="0"/>
              <a:cs typeface="Calibri" panose="020F0502020204030204" pitchFamily="34" charset="0"/>
            </a:endParaRPr>
          </a:p>
          <a:p>
            <a:pPr marL="67151" marR="207169">
              <a:lnSpc>
                <a:spcPct val="99900"/>
              </a:lnSpc>
              <a:spcBef>
                <a:spcPts val="4"/>
              </a:spcBef>
            </a:pPr>
            <a:r>
              <a:rPr lang="fr-FR" b="1" spc="-139" dirty="0">
                <a:solidFill>
                  <a:srgbClr val="0070C0"/>
                </a:solidFill>
                <a:latin typeface="Calibri" panose="020F0502020204030204" pitchFamily="34" charset="0"/>
                <a:cs typeface="Calibri" panose="020F0502020204030204" pitchFamily="34" charset="0"/>
              </a:rPr>
              <a:t>Et</a:t>
            </a:r>
            <a:r>
              <a:rPr lang="fr-FR" b="1" spc="-79" dirty="0">
                <a:solidFill>
                  <a:srgbClr val="0070C0"/>
                </a:solidFill>
                <a:latin typeface="Calibri" panose="020F0502020204030204" pitchFamily="34" charset="0"/>
                <a:cs typeface="Calibri" panose="020F0502020204030204" pitchFamily="34" charset="0"/>
              </a:rPr>
              <a:t> </a:t>
            </a:r>
            <a:r>
              <a:rPr lang="fr-FR" b="1" spc="-146" dirty="0">
                <a:solidFill>
                  <a:srgbClr val="0070C0"/>
                </a:solidFill>
                <a:latin typeface="Calibri" panose="020F0502020204030204" pitchFamily="34" charset="0"/>
                <a:cs typeface="Calibri" panose="020F0502020204030204" pitchFamily="34" charset="0"/>
              </a:rPr>
              <a:t>après</a:t>
            </a:r>
            <a:r>
              <a:rPr lang="fr-FR" b="1" spc="-90"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43" dirty="0">
                <a:latin typeface="Calibri" panose="020F0502020204030204" pitchFamily="34" charset="0"/>
                <a:cs typeface="Calibri" panose="020F0502020204030204" pitchFamily="34" charset="0"/>
              </a:rPr>
              <a:t>Études</a:t>
            </a:r>
            <a:r>
              <a:rPr lang="fr-FR" spc="-71"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sup.</a:t>
            </a:r>
            <a:r>
              <a:rPr lang="fr-FR" spc="-83" dirty="0">
                <a:latin typeface="Calibri" panose="020F0502020204030204" pitchFamily="34" charset="0"/>
                <a:cs typeface="Calibri" panose="020F0502020204030204" pitchFamily="34" charset="0"/>
              </a:rPr>
              <a:t> </a:t>
            </a:r>
            <a:r>
              <a:rPr lang="fr-FR" spc="-113" dirty="0">
                <a:latin typeface="Calibri" panose="020F0502020204030204" pitchFamily="34" charset="0"/>
                <a:cs typeface="Calibri" panose="020F0502020204030204" pitchFamily="34" charset="0"/>
              </a:rPr>
              <a:t>industrielles</a:t>
            </a:r>
            <a:r>
              <a:rPr lang="fr-FR" spc="-68"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énergie,</a:t>
            </a:r>
            <a:r>
              <a:rPr lang="fr-FR" spc="-86"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maintenance,</a:t>
            </a:r>
            <a:r>
              <a:rPr lang="fr-FR" spc="-90"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électronique,</a:t>
            </a:r>
            <a:r>
              <a:rPr lang="fr-FR" spc="-83"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informatique</a:t>
            </a:r>
            <a:r>
              <a:rPr lang="fr-FR" spc="-101"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industrielle,</a:t>
            </a:r>
            <a:r>
              <a:rPr lang="fr-FR" spc="-79"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mécanique...</a:t>
            </a:r>
            <a:endParaRPr lang="fr-FR"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49133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p:nvPr/>
        </p:nvSpPr>
        <p:spPr>
          <a:xfrm>
            <a:off x="7500525" y="5805276"/>
            <a:ext cx="82867" cy="148117"/>
          </a:xfrm>
          <a:prstGeom prst="rect">
            <a:avLst/>
          </a:prstGeom>
        </p:spPr>
        <p:txBody>
          <a:bodyPr vert="horz" wrap="square" lIns="0" tIns="9525" rIns="0" bIns="0" rtlCol="0">
            <a:spAutoFit/>
          </a:bodyPr>
          <a:lstStyle/>
          <a:p>
            <a:pPr marL="9525">
              <a:spcBef>
                <a:spcPts val="75"/>
              </a:spcBef>
            </a:pPr>
            <a:r>
              <a:rPr sz="900" spc="-4" dirty="0">
                <a:solidFill>
                  <a:srgbClr val="FFFFFF"/>
                </a:solidFill>
                <a:latin typeface="Arial MT"/>
                <a:cs typeface="Arial MT"/>
              </a:rPr>
              <a:t>6</a:t>
            </a:r>
            <a:endParaRPr sz="900">
              <a:latin typeface="Arial MT"/>
              <a:cs typeface="Arial MT"/>
            </a:endParaRPr>
          </a:p>
        </p:txBody>
      </p:sp>
      <p:sp>
        <p:nvSpPr>
          <p:cNvPr id="9" name="object 9"/>
          <p:cNvSpPr txBox="1">
            <a:spLocks noGrp="1"/>
          </p:cNvSpPr>
          <p:nvPr>
            <p:ph type="title"/>
          </p:nvPr>
        </p:nvSpPr>
        <p:spPr>
          <a:xfrm>
            <a:off x="1893410" y="635079"/>
            <a:ext cx="5366673" cy="286617"/>
          </a:xfrm>
          <a:prstGeom prst="rect">
            <a:avLst/>
          </a:prstGeom>
        </p:spPr>
        <p:txBody>
          <a:bodyPr vert="horz" wrap="square" lIns="0" tIns="9525" rIns="0" bIns="0" rtlCol="0" anchor="ctr">
            <a:spAutoFit/>
          </a:bodyPr>
          <a:lstStyle/>
          <a:p>
            <a:pPr marL="9525" algn="ctr">
              <a:lnSpc>
                <a:spcPct val="100000"/>
              </a:lnSpc>
              <a:spcBef>
                <a:spcPts val="75"/>
              </a:spcBef>
            </a:pPr>
            <a:r>
              <a:rPr sz="1800" spc="-214" dirty="0">
                <a:solidFill>
                  <a:srgbClr val="B71D0D"/>
                </a:solidFill>
                <a:latin typeface="Calibri" panose="020F0502020204030204" pitchFamily="34" charset="0"/>
                <a:cs typeface="Calibri" panose="020F0502020204030204" pitchFamily="34" charset="0"/>
              </a:rPr>
              <a:t>ST</a:t>
            </a:r>
            <a:r>
              <a:rPr sz="1800" spc="-199" dirty="0">
                <a:solidFill>
                  <a:srgbClr val="B71D0D"/>
                </a:solidFill>
                <a:latin typeface="Calibri" panose="020F0502020204030204" pitchFamily="34" charset="0"/>
                <a:cs typeface="Calibri" panose="020F0502020204030204" pitchFamily="34" charset="0"/>
              </a:rPr>
              <a:t>L</a:t>
            </a:r>
            <a:r>
              <a:rPr sz="1800" spc="-127" dirty="0">
                <a:solidFill>
                  <a:srgbClr val="B71D0D"/>
                </a:solidFill>
                <a:latin typeface="Calibri" panose="020F0502020204030204" pitchFamily="34" charset="0"/>
                <a:cs typeface="Calibri" panose="020F0502020204030204" pitchFamily="34" charset="0"/>
              </a:rPr>
              <a:t> </a:t>
            </a:r>
            <a:r>
              <a:rPr sz="1800" spc="-109" dirty="0">
                <a:solidFill>
                  <a:srgbClr val="B71D0D"/>
                </a:solidFill>
                <a:latin typeface="Calibri" panose="020F0502020204030204" pitchFamily="34" charset="0"/>
                <a:cs typeface="Calibri" panose="020F0502020204030204" pitchFamily="34" charset="0"/>
              </a:rPr>
              <a:t>-</a:t>
            </a:r>
            <a:r>
              <a:rPr sz="1800" spc="-94" dirty="0">
                <a:solidFill>
                  <a:srgbClr val="B71D0D"/>
                </a:solidFill>
                <a:latin typeface="Calibri" panose="020F0502020204030204" pitchFamily="34" charset="0"/>
                <a:cs typeface="Calibri" panose="020F0502020204030204" pitchFamily="34" charset="0"/>
              </a:rPr>
              <a:t> </a:t>
            </a:r>
            <a:r>
              <a:rPr sz="1800" spc="-203" dirty="0">
                <a:solidFill>
                  <a:srgbClr val="B71D0D"/>
                </a:solidFill>
                <a:latin typeface="Calibri" panose="020F0502020204030204" pitchFamily="34" charset="0"/>
                <a:cs typeface="Calibri" panose="020F0502020204030204" pitchFamily="34" charset="0"/>
              </a:rPr>
              <a:t>Sc</a:t>
            </a:r>
            <a:r>
              <a:rPr sz="1800" spc="-90" dirty="0">
                <a:solidFill>
                  <a:srgbClr val="B71D0D"/>
                </a:solidFill>
                <a:latin typeface="Calibri" panose="020F0502020204030204" pitchFamily="34" charset="0"/>
                <a:cs typeface="Calibri" panose="020F0502020204030204" pitchFamily="34" charset="0"/>
              </a:rPr>
              <a:t>i</a:t>
            </a:r>
            <a:r>
              <a:rPr sz="1800" spc="-191" dirty="0">
                <a:solidFill>
                  <a:srgbClr val="B71D0D"/>
                </a:solidFill>
                <a:latin typeface="Calibri" panose="020F0502020204030204" pitchFamily="34" charset="0"/>
                <a:cs typeface="Calibri" panose="020F0502020204030204" pitchFamily="34" charset="0"/>
              </a:rPr>
              <a:t>ence</a:t>
            </a:r>
            <a:r>
              <a:rPr sz="1800" spc="-184" dirty="0">
                <a:solidFill>
                  <a:srgbClr val="B71D0D"/>
                </a:solidFill>
                <a:latin typeface="Calibri" panose="020F0502020204030204" pitchFamily="34" charset="0"/>
                <a:cs typeface="Calibri" panose="020F0502020204030204" pitchFamily="34" charset="0"/>
              </a:rPr>
              <a:t>s</a:t>
            </a:r>
            <a:r>
              <a:rPr sz="1800" spc="-64" dirty="0">
                <a:solidFill>
                  <a:srgbClr val="B71D0D"/>
                </a:solidFill>
                <a:latin typeface="Calibri" panose="020F0502020204030204" pitchFamily="34" charset="0"/>
                <a:cs typeface="Calibri" panose="020F0502020204030204" pitchFamily="34" charset="0"/>
              </a:rPr>
              <a:t> </a:t>
            </a:r>
            <a:r>
              <a:rPr sz="1800" spc="-188" dirty="0">
                <a:solidFill>
                  <a:srgbClr val="B71D0D"/>
                </a:solidFill>
                <a:latin typeface="Calibri" panose="020F0502020204030204" pitchFamily="34" charset="0"/>
                <a:cs typeface="Calibri" panose="020F0502020204030204" pitchFamily="34" charset="0"/>
              </a:rPr>
              <a:t>e</a:t>
            </a:r>
            <a:r>
              <a:rPr sz="1800" spc="-109" dirty="0">
                <a:solidFill>
                  <a:srgbClr val="B71D0D"/>
                </a:solidFill>
                <a:latin typeface="Calibri" panose="020F0502020204030204" pitchFamily="34" charset="0"/>
                <a:cs typeface="Calibri" panose="020F0502020204030204" pitchFamily="34" charset="0"/>
              </a:rPr>
              <a:t>t</a:t>
            </a:r>
            <a:r>
              <a:rPr sz="1800" spc="-94" dirty="0">
                <a:solidFill>
                  <a:srgbClr val="B71D0D"/>
                </a:solidFill>
                <a:latin typeface="Calibri" panose="020F0502020204030204" pitchFamily="34" charset="0"/>
                <a:cs typeface="Calibri" panose="020F0502020204030204" pitchFamily="34" charset="0"/>
              </a:rPr>
              <a:t> </a:t>
            </a:r>
            <a:r>
              <a:rPr sz="1800" spc="-311" dirty="0">
                <a:solidFill>
                  <a:srgbClr val="B71D0D"/>
                </a:solidFill>
                <a:latin typeface="Calibri" panose="020F0502020204030204" pitchFamily="34" charset="0"/>
                <a:cs typeface="Calibri" panose="020F0502020204030204" pitchFamily="34" charset="0"/>
              </a:rPr>
              <a:t>T</a:t>
            </a:r>
            <a:r>
              <a:rPr sz="1800" spc="-195" dirty="0">
                <a:solidFill>
                  <a:srgbClr val="B71D0D"/>
                </a:solidFill>
                <a:latin typeface="Calibri" panose="020F0502020204030204" pitchFamily="34" charset="0"/>
                <a:cs typeface="Calibri" panose="020F0502020204030204" pitchFamily="34" charset="0"/>
              </a:rPr>
              <a:t>echno</a:t>
            </a:r>
            <a:r>
              <a:rPr sz="1800" spc="-90" dirty="0">
                <a:solidFill>
                  <a:srgbClr val="B71D0D"/>
                </a:solidFill>
                <a:latin typeface="Calibri" panose="020F0502020204030204" pitchFamily="34" charset="0"/>
                <a:cs typeface="Calibri" panose="020F0502020204030204" pitchFamily="34" charset="0"/>
              </a:rPr>
              <a:t>l</a:t>
            </a:r>
            <a:r>
              <a:rPr sz="1800" spc="-203" dirty="0">
                <a:solidFill>
                  <a:srgbClr val="B71D0D"/>
                </a:solidFill>
                <a:latin typeface="Calibri" panose="020F0502020204030204" pitchFamily="34" charset="0"/>
                <a:cs typeface="Calibri" panose="020F0502020204030204" pitchFamily="34" charset="0"/>
              </a:rPr>
              <a:t>og</a:t>
            </a:r>
            <a:r>
              <a:rPr sz="1800" spc="-90" dirty="0">
                <a:solidFill>
                  <a:srgbClr val="B71D0D"/>
                </a:solidFill>
                <a:latin typeface="Calibri" panose="020F0502020204030204" pitchFamily="34" charset="0"/>
                <a:cs typeface="Calibri" panose="020F0502020204030204" pitchFamily="34" charset="0"/>
              </a:rPr>
              <a:t>i</a:t>
            </a:r>
            <a:r>
              <a:rPr sz="1800" spc="-188" dirty="0">
                <a:solidFill>
                  <a:srgbClr val="B71D0D"/>
                </a:solidFill>
                <a:latin typeface="Calibri" panose="020F0502020204030204" pitchFamily="34" charset="0"/>
                <a:cs typeface="Calibri" panose="020F0502020204030204" pitchFamily="34" charset="0"/>
              </a:rPr>
              <a:t>e</a:t>
            </a:r>
            <a:r>
              <a:rPr sz="1800" spc="-184" dirty="0">
                <a:solidFill>
                  <a:srgbClr val="B71D0D"/>
                </a:solidFill>
                <a:latin typeface="Calibri" panose="020F0502020204030204" pitchFamily="34" charset="0"/>
                <a:cs typeface="Calibri" panose="020F0502020204030204" pitchFamily="34" charset="0"/>
              </a:rPr>
              <a:t>s</a:t>
            </a:r>
            <a:r>
              <a:rPr sz="1800" spc="-83" dirty="0">
                <a:solidFill>
                  <a:srgbClr val="B71D0D"/>
                </a:solidFill>
                <a:latin typeface="Calibri" panose="020F0502020204030204" pitchFamily="34" charset="0"/>
                <a:cs typeface="Calibri" panose="020F0502020204030204" pitchFamily="34" charset="0"/>
              </a:rPr>
              <a:t> </a:t>
            </a:r>
            <a:r>
              <a:rPr sz="1800" spc="-203" dirty="0">
                <a:solidFill>
                  <a:srgbClr val="B71D0D"/>
                </a:solidFill>
                <a:latin typeface="Calibri" panose="020F0502020204030204" pitchFamily="34" charset="0"/>
                <a:cs typeface="Calibri" panose="020F0502020204030204" pitchFamily="34" charset="0"/>
              </a:rPr>
              <a:t>d</a:t>
            </a:r>
            <a:r>
              <a:rPr sz="1800" spc="-184" dirty="0">
                <a:solidFill>
                  <a:srgbClr val="B71D0D"/>
                </a:solidFill>
                <a:latin typeface="Calibri" panose="020F0502020204030204" pitchFamily="34" charset="0"/>
                <a:cs typeface="Calibri" panose="020F0502020204030204" pitchFamily="34" charset="0"/>
              </a:rPr>
              <a:t>e</a:t>
            </a:r>
            <a:r>
              <a:rPr sz="1800" spc="-90" dirty="0">
                <a:solidFill>
                  <a:srgbClr val="B71D0D"/>
                </a:solidFill>
                <a:latin typeface="Calibri" panose="020F0502020204030204" pitchFamily="34" charset="0"/>
                <a:cs typeface="Calibri" panose="020F0502020204030204" pitchFamily="34" charset="0"/>
              </a:rPr>
              <a:t> </a:t>
            </a:r>
            <a:r>
              <a:rPr sz="1800" spc="-199" dirty="0">
                <a:solidFill>
                  <a:srgbClr val="B71D0D"/>
                </a:solidFill>
                <a:latin typeface="Calibri" panose="020F0502020204030204" pitchFamily="34" charset="0"/>
                <a:cs typeface="Calibri" panose="020F0502020204030204" pitchFamily="34" charset="0"/>
              </a:rPr>
              <a:t>Labo</a:t>
            </a:r>
            <a:r>
              <a:rPr sz="1800" spc="-127" dirty="0">
                <a:solidFill>
                  <a:srgbClr val="B71D0D"/>
                </a:solidFill>
                <a:latin typeface="Calibri" panose="020F0502020204030204" pitchFamily="34" charset="0"/>
                <a:cs typeface="Calibri" panose="020F0502020204030204" pitchFamily="34" charset="0"/>
              </a:rPr>
              <a:t>r</a:t>
            </a:r>
            <a:r>
              <a:rPr sz="1800" spc="-188" dirty="0">
                <a:solidFill>
                  <a:srgbClr val="B71D0D"/>
                </a:solidFill>
                <a:latin typeface="Calibri" panose="020F0502020204030204" pitchFamily="34" charset="0"/>
                <a:cs typeface="Calibri" panose="020F0502020204030204" pitchFamily="34" charset="0"/>
              </a:rPr>
              <a:t>a</a:t>
            </a:r>
            <a:r>
              <a:rPr sz="1800" spc="-109" dirty="0">
                <a:solidFill>
                  <a:srgbClr val="B71D0D"/>
                </a:solidFill>
                <a:latin typeface="Calibri" panose="020F0502020204030204" pitchFamily="34" charset="0"/>
                <a:cs typeface="Calibri" panose="020F0502020204030204" pitchFamily="34" charset="0"/>
              </a:rPr>
              <a:t>t</a:t>
            </a:r>
            <a:r>
              <a:rPr sz="1800" spc="-203" dirty="0">
                <a:solidFill>
                  <a:srgbClr val="B71D0D"/>
                </a:solidFill>
                <a:latin typeface="Calibri" panose="020F0502020204030204" pitchFamily="34" charset="0"/>
                <a:cs typeface="Calibri" panose="020F0502020204030204" pitchFamily="34" charset="0"/>
              </a:rPr>
              <a:t>o</a:t>
            </a:r>
            <a:r>
              <a:rPr sz="1800" spc="-90" dirty="0">
                <a:solidFill>
                  <a:srgbClr val="B71D0D"/>
                </a:solidFill>
                <a:latin typeface="Calibri" panose="020F0502020204030204" pitchFamily="34" charset="0"/>
                <a:cs typeface="Calibri" panose="020F0502020204030204" pitchFamily="34" charset="0"/>
              </a:rPr>
              <a:t>i</a:t>
            </a:r>
            <a:r>
              <a:rPr sz="1800" spc="-127" dirty="0">
                <a:solidFill>
                  <a:srgbClr val="B71D0D"/>
                </a:solidFill>
                <a:latin typeface="Calibri" panose="020F0502020204030204" pitchFamily="34" charset="0"/>
                <a:cs typeface="Calibri" panose="020F0502020204030204" pitchFamily="34" charset="0"/>
              </a:rPr>
              <a:t>r</a:t>
            </a:r>
            <a:r>
              <a:rPr sz="1800" spc="-184" dirty="0">
                <a:solidFill>
                  <a:srgbClr val="B71D0D"/>
                </a:solidFill>
                <a:latin typeface="Calibri" panose="020F0502020204030204" pitchFamily="34" charset="0"/>
                <a:cs typeface="Calibri" panose="020F0502020204030204" pitchFamily="34" charset="0"/>
              </a:rPr>
              <a:t>e</a:t>
            </a:r>
            <a:endParaRPr sz="1800" dirty="0">
              <a:latin typeface="Calibri" panose="020F0502020204030204" pitchFamily="34" charset="0"/>
              <a:cs typeface="Calibri" panose="020F0502020204030204" pitchFamily="34" charset="0"/>
            </a:endParaRPr>
          </a:p>
        </p:txBody>
      </p:sp>
      <p:sp>
        <p:nvSpPr>
          <p:cNvPr id="15" name="object 15"/>
          <p:cNvSpPr txBox="1"/>
          <p:nvPr/>
        </p:nvSpPr>
        <p:spPr>
          <a:xfrm>
            <a:off x="307649" y="1025496"/>
            <a:ext cx="8349241" cy="5220019"/>
          </a:xfrm>
          <a:prstGeom prst="rect">
            <a:avLst/>
          </a:prstGeom>
        </p:spPr>
        <p:txBody>
          <a:bodyPr vert="horz" wrap="square" lIns="0" tIns="9525" rIns="0" bIns="0" rtlCol="0">
            <a:spAutoFit/>
          </a:bodyPr>
          <a:lstStyle/>
          <a:p>
            <a:pPr marL="2289810">
              <a:spcBef>
                <a:spcPts val="75"/>
              </a:spcBef>
            </a:pPr>
            <a:r>
              <a:rPr sz="1350" u="sng" spc="-11" dirty="0">
                <a:solidFill>
                  <a:srgbClr val="A8BF4D"/>
                </a:solidFill>
                <a:uFill>
                  <a:solidFill>
                    <a:srgbClr val="A8BF4D"/>
                  </a:solidFill>
                </a:uFill>
                <a:latin typeface="Arial MT"/>
                <a:cs typeface="Arial MT"/>
                <a:hlinkClick r:id="rId2"/>
              </a:rPr>
              <a:t>Vidéo</a:t>
            </a:r>
            <a:r>
              <a:rPr sz="1350" u="sng" spc="-8" dirty="0">
                <a:solidFill>
                  <a:srgbClr val="A8BF4D"/>
                </a:solidFill>
                <a:uFill>
                  <a:solidFill>
                    <a:srgbClr val="A8BF4D"/>
                  </a:solidFill>
                </a:uFill>
                <a:latin typeface="Arial MT"/>
                <a:cs typeface="Arial MT"/>
                <a:hlinkClick r:id="rId2"/>
              </a:rPr>
              <a:t> de</a:t>
            </a:r>
            <a:r>
              <a:rPr sz="1350" u="sng" spc="-4" dirty="0">
                <a:solidFill>
                  <a:srgbClr val="A8BF4D"/>
                </a:solidFill>
                <a:uFill>
                  <a:solidFill>
                    <a:srgbClr val="A8BF4D"/>
                  </a:solidFill>
                </a:uFill>
                <a:latin typeface="Arial MT"/>
                <a:cs typeface="Arial MT"/>
                <a:hlinkClick r:id="rId2"/>
              </a:rPr>
              <a:t> </a:t>
            </a:r>
            <a:r>
              <a:rPr sz="1350" u="sng" spc="-8" dirty="0">
                <a:solidFill>
                  <a:srgbClr val="A8BF4D"/>
                </a:solidFill>
                <a:uFill>
                  <a:solidFill>
                    <a:srgbClr val="A8BF4D"/>
                  </a:solidFill>
                </a:uFill>
                <a:latin typeface="Arial MT"/>
                <a:cs typeface="Arial MT"/>
                <a:hlinkClick r:id="rId2"/>
              </a:rPr>
              <a:t>présentation</a:t>
            </a:r>
            <a:r>
              <a:rPr sz="1350" u="sng" spc="-4" dirty="0">
                <a:solidFill>
                  <a:srgbClr val="A8BF4D"/>
                </a:solidFill>
                <a:uFill>
                  <a:solidFill>
                    <a:srgbClr val="A8BF4D"/>
                  </a:solidFill>
                </a:uFill>
                <a:latin typeface="Arial MT"/>
                <a:cs typeface="Arial MT"/>
                <a:hlinkClick r:id="rId2"/>
              </a:rPr>
              <a:t> </a:t>
            </a:r>
            <a:r>
              <a:rPr sz="1350" u="sng" spc="-8" dirty="0">
                <a:solidFill>
                  <a:srgbClr val="A8BF4D"/>
                </a:solidFill>
                <a:uFill>
                  <a:solidFill>
                    <a:srgbClr val="A8BF4D"/>
                  </a:solidFill>
                </a:uFill>
                <a:latin typeface="Arial MT"/>
                <a:cs typeface="Arial MT"/>
                <a:hlinkClick r:id="rId2"/>
              </a:rPr>
              <a:t>de</a:t>
            </a:r>
            <a:r>
              <a:rPr sz="1350" u="sng" spc="8" dirty="0">
                <a:solidFill>
                  <a:srgbClr val="A8BF4D"/>
                </a:solidFill>
                <a:uFill>
                  <a:solidFill>
                    <a:srgbClr val="A8BF4D"/>
                  </a:solidFill>
                </a:uFill>
                <a:latin typeface="Arial MT"/>
                <a:cs typeface="Arial MT"/>
                <a:hlinkClick r:id="rId2"/>
              </a:rPr>
              <a:t> </a:t>
            </a:r>
            <a:r>
              <a:rPr sz="1350" u="sng" spc="-4" dirty="0">
                <a:solidFill>
                  <a:srgbClr val="A8BF4D"/>
                </a:solidFill>
                <a:uFill>
                  <a:solidFill>
                    <a:srgbClr val="A8BF4D"/>
                  </a:solidFill>
                </a:uFill>
                <a:latin typeface="Arial MT"/>
                <a:cs typeface="Arial MT"/>
                <a:hlinkClick r:id="rId2"/>
              </a:rPr>
              <a:t>la série </a:t>
            </a:r>
            <a:r>
              <a:rPr sz="1350" u="sng" spc="4" dirty="0">
                <a:solidFill>
                  <a:srgbClr val="A8BF4D"/>
                </a:solidFill>
                <a:uFill>
                  <a:solidFill>
                    <a:srgbClr val="A8BF4D"/>
                  </a:solidFill>
                </a:uFill>
                <a:latin typeface="Arial MT"/>
                <a:cs typeface="Arial MT"/>
                <a:hlinkClick r:id="rId2"/>
              </a:rPr>
              <a:t>STL</a:t>
            </a:r>
            <a:endParaRPr sz="1350" dirty="0">
              <a:latin typeface="Arial MT"/>
              <a:cs typeface="Arial MT"/>
            </a:endParaRPr>
          </a:p>
          <a:p>
            <a:pPr marL="9525" marR="40958" indent="-476">
              <a:lnSpc>
                <a:spcPts val="1793"/>
              </a:lnSpc>
              <a:spcBef>
                <a:spcPts val="68"/>
              </a:spcBef>
            </a:pPr>
            <a:r>
              <a:rPr b="1" spc="-153" dirty="0">
                <a:solidFill>
                  <a:srgbClr val="0070C0"/>
                </a:solidFill>
                <a:latin typeface="Calibri" panose="020F0502020204030204" pitchFamily="34" charset="0"/>
                <a:cs typeface="Calibri" panose="020F0502020204030204" pitchFamily="34" charset="0"/>
              </a:rPr>
              <a:t>Pour</a:t>
            </a:r>
            <a:r>
              <a:rPr b="1" spc="-94" dirty="0">
                <a:solidFill>
                  <a:srgbClr val="0070C0"/>
                </a:solidFill>
                <a:latin typeface="Calibri" panose="020F0502020204030204" pitchFamily="34" charset="0"/>
                <a:cs typeface="Calibri" panose="020F0502020204030204" pitchFamily="34" charset="0"/>
              </a:rPr>
              <a:t> </a:t>
            </a:r>
            <a:r>
              <a:rPr b="1" spc="-135" dirty="0">
                <a:solidFill>
                  <a:srgbClr val="0070C0"/>
                </a:solidFill>
                <a:latin typeface="Calibri" panose="020F0502020204030204" pitchFamily="34" charset="0"/>
                <a:cs typeface="Calibri" panose="020F0502020204030204" pitchFamily="34" charset="0"/>
              </a:rPr>
              <a:t>qui</a:t>
            </a:r>
            <a:r>
              <a:rPr b="1" spc="-94"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23" dirty="0">
                <a:solidFill>
                  <a:srgbClr val="0070C0"/>
                </a:solidFill>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Les</a:t>
            </a:r>
            <a:r>
              <a:rPr spc="-86"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élève</a:t>
            </a:r>
            <a:r>
              <a:rPr spc="-7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intéressés</a:t>
            </a:r>
            <a:r>
              <a:rPr spc="-64"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par</a:t>
            </a:r>
            <a:r>
              <a:rPr spc="-79"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les</a:t>
            </a:r>
            <a:r>
              <a:rPr spc="-71"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manipulations</a:t>
            </a:r>
            <a:r>
              <a:rPr spc="-8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en</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laboratoire</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90"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l’étude</a:t>
            </a:r>
            <a:r>
              <a:rPr spc="-79"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1"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produits</a:t>
            </a:r>
            <a:r>
              <a:rPr spc="-8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71"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la</a:t>
            </a:r>
            <a:r>
              <a:rPr spc="-79"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santé, </a:t>
            </a:r>
            <a:r>
              <a:rPr spc="-409"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94"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l’environnement,</a:t>
            </a:r>
            <a:r>
              <a:rPr spc="-86"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bio-industries,</a:t>
            </a:r>
            <a:r>
              <a:rPr spc="-8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86"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la</a:t>
            </a:r>
            <a:r>
              <a:rPr spc="-79" dirty="0">
                <a:latin typeface="Calibri" panose="020F0502020204030204" pitchFamily="34" charset="0"/>
                <a:cs typeface="Calibri" panose="020F0502020204030204" pitchFamily="34" charset="0"/>
              </a:rPr>
              <a:t> </a:t>
            </a:r>
            <a:r>
              <a:rPr spc="-135" dirty="0" err="1">
                <a:latin typeface="Calibri" panose="020F0502020204030204" pitchFamily="34" charset="0"/>
                <a:cs typeface="Calibri" panose="020F0502020204030204" pitchFamily="34" charset="0"/>
              </a:rPr>
              <a:t>chimie</a:t>
            </a:r>
            <a:endParaRPr lang="en-US" spc="-135" dirty="0">
              <a:latin typeface="Calibri" panose="020F0502020204030204" pitchFamily="34" charset="0"/>
              <a:cs typeface="Calibri" panose="020F0502020204030204" pitchFamily="34" charset="0"/>
            </a:endParaRPr>
          </a:p>
          <a:p>
            <a:pPr marL="9525" marR="40958" indent="-476">
              <a:lnSpc>
                <a:spcPts val="1793"/>
              </a:lnSpc>
              <a:spcBef>
                <a:spcPts val="68"/>
              </a:spcBef>
            </a:pPr>
            <a:endParaRPr dirty="0">
              <a:latin typeface="Calibri" panose="020F0502020204030204" pitchFamily="34" charset="0"/>
              <a:cs typeface="Calibri" panose="020F0502020204030204" pitchFamily="34" charset="0"/>
            </a:endParaRPr>
          </a:p>
          <a:p>
            <a:pPr marL="9525">
              <a:lnSpc>
                <a:spcPts val="1751"/>
              </a:lnSpc>
            </a:pPr>
            <a:r>
              <a:rPr b="1" spc="-180" dirty="0">
                <a:solidFill>
                  <a:srgbClr val="0070C0"/>
                </a:solidFill>
                <a:latin typeface="Calibri" panose="020F0502020204030204" pitchFamily="34" charset="0"/>
                <a:cs typeface="Calibri" panose="020F0502020204030204" pitchFamily="34" charset="0"/>
              </a:rPr>
              <a:t>Au</a:t>
            </a:r>
            <a:r>
              <a:rPr b="1" spc="-83" dirty="0">
                <a:solidFill>
                  <a:srgbClr val="0070C0"/>
                </a:solidFill>
                <a:latin typeface="Calibri" panose="020F0502020204030204" pitchFamily="34" charset="0"/>
                <a:cs typeface="Calibri" panose="020F0502020204030204" pitchFamily="34" charset="0"/>
              </a:rPr>
              <a:t> </a:t>
            </a:r>
            <a:r>
              <a:rPr b="1" spc="-158" dirty="0" err="1">
                <a:solidFill>
                  <a:srgbClr val="0070C0"/>
                </a:solidFill>
                <a:latin typeface="Calibri" panose="020F0502020204030204" pitchFamily="34" charset="0"/>
                <a:cs typeface="Calibri" panose="020F0502020204030204" pitchFamily="34" charset="0"/>
              </a:rPr>
              <a:t>programme</a:t>
            </a:r>
            <a:r>
              <a:rPr lang="en-US" b="1" spc="-158" dirty="0">
                <a:solidFill>
                  <a:srgbClr val="0070C0"/>
                </a:solidFill>
                <a:latin typeface="Calibri" panose="020F0502020204030204" pitchFamily="34" charset="0"/>
                <a:cs typeface="Calibri" panose="020F0502020204030204" pitchFamily="34" charset="0"/>
              </a:rPr>
              <a:t> : </a:t>
            </a:r>
            <a:r>
              <a:rPr spc="-139" dirty="0" err="1">
                <a:latin typeface="Calibri" panose="020F0502020204030204" pitchFamily="34" charset="0"/>
                <a:cs typeface="Calibri" panose="020F0502020204030204" pitchFamily="34" charset="0"/>
              </a:rPr>
              <a:t>Maths</a:t>
            </a:r>
            <a:r>
              <a:rPr spc="-139" dirty="0">
                <a:latin typeface="Calibri" panose="020F0502020204030204" pitchFamily="34" charset="0"/>
                <a:cs typeface="Calibri" panose="020F0502020204030204" pitchFamily="34" charset="0"/>
              </a:rPr>
              <a:t>,</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physique-chimie,</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biologie,</a:t>
            </a:r>
            <a:r>
              <a:rPr spc="-79"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biochimie</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science</a:t>
            </a:r>
            <a:r>
              <a:rPr spc="-60"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du</a:t>
            </a:r>
            <a:r>
              <a:rPr spc="-79"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vivant</a:t>
            </a:r>
            <a:r>
              <a:rPr spc="-60"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prépondérantes.</a:t>
            </a:r>
            <a:endParaRPr dirty="0">
              <a:latin typeface="Calibri" panose="020F0502020204030204" pitchFamily="34" charset="0"/>
              <a:cs typeface="Calibri" panose="020F0502020204030204" pitchFamily="34" charset="0"/>
            </a:endParaRPr>
          </a:p>
          <a:p>
            <a:pPr marL="10001" marR="72390" indent="-476">
              <a:lnSpc>
                <a:spcPts val="1793"/>
              </a:lnSpc>
              <a:spcBef>
                <a:spcPts val="68"/>
              </a:spcBef>
            </a:pPr>
            <a:r>
              <a:rPr spc="-158" dirty="0">
                <a:latin typeface="Calibri" panose="020F0502020204030204" pitchFamily="34" charset="0"/>
                <a:cs typeface="Calibri" panose="020F0502020204030204" pitchFamily="34" charset="0"/>
              </a:rPr>
              <a:t>Nombreux</a:t>
            </a:r>
            <a:r>
              <a:rPr spc="-113" dirty="0">
                <a:latin typeface="Calibri" panose="020F0502020204030204" pitchFamily="34" charset="0"/>
                <a:cs typeface="Calibri" panose="020F0502020204030204" pitchFamily="34" charset="0"/>
              </a:rPr>
              <a:t> </a:t>
            </a:r>
            <a:r>
              <a:rPr spc="-172" dirty="0">
                <a:latin typeface="Calibri" panose="020F0502020204030204" pitchFamily="34" charset="0"/>
                <a:cs typeface="Calibri" panose="020F0502020204030204" pitchFamily="34" charset="0"/>
              </a:rPr>
              <a:t>TP</a:t>
            </a:r>
            <a:r>
              <a:rPr spc="-109"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en</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laboratoire.</a:t>
            </a:r>
            <a:r>
              <a:rPr spc="-86" dirty="0">
                <a:latin typeface="Calibri" panose="020F0502020204030204" pitchFamily="34" charset="0"/>
                <a:cs typeface="Calibri" panose="020F0502020204030204" pitchFamily="34" charset="0"/>
              </a:rPr>
              <a:t> </a:t>
            </a:r>
            <a:r>
              <a:rPr b="1" spc="-131" dirty="0">
                <a:latin typeface="Calibri" panose="020F0502020204030204" pitchFamily="34" charset="0"/>
                <a:cs typeface="Calibri" panose="020F0502020204030204" pitchFamily="34" charset="0"/>
              </a:rPr>
              <a:t>Spécialités</a:t>
            </a:r>
            <a:r>
              <a:rPr b="1" spc="-98" dirty="0">
                <a:latin typeface="Calibri" panose="020F0502020204030204" pitchFamily="34" charset="0"/>
                <a:cs typeface="Calibri" panose="020F0502020204030204" pitchFamily="34" charset="0"/>
              </a:rPr>
              <a:t> </a:t>
            </a:r>
            <a:r>
              <a:rPr b="1" spc="-90" dirty="0">
                <a:latin typeface="Calibri" panose="020F0502020204030204" pitchFamily="34" charset="0"/>
                <a:cs typeface="Calibri" panose="020F0502020204030204" pitchFamily="34" charset="0"/>
              </a:rPr>
              <a:t>:</a:t>
            </a:r>
            <a:r>
              <a:rPr b="1" spc="-79" dirty="0">
                <a:latin typeface="Calibri" panose="020F0502020204030204" pitchFamily="34" charset="0"/>
                <a:cs typeface="Calibri" panose="020F0502020204030204" pitchFamily="34" charset="0"/>
              </a:rPr>
              <a:t> </a:t>
            </a:r>
            <a:r>
              <a:rPr b="1" spc="-143" dirty="0">
                <a:latin typeface="Calibri" panose="020F0502020204030204" pitchFamily="34" charset="0"/>
                <a:cs typeface="Calibri" panose="020F0502020204030204" pitchFamily="34" charset="0"/>
              </a:rPr>
              <a:t>Biotechnologies</a:t>
            </a:r>
            <a:r>
              <a:rPr b="1" spc="-11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ou</a:t>
            </a:r>
            <a:r>
              <a:rPr spc="-75" dirty="0">
                <a:latin typeface="Calibri" panose="020F0502020204030204" pitchFamily="34" charset="0"/>
                <a:cs typeface="Calibri" panose="020F0502020204030204" pitchFamily="34" charset="0"/>
              </a:rPr>
              <a:t> </a:t>
            </a:r>
            <a:r>
              <a:rPr b="1" spc="-150" dirty="0">
                <a:latin typeface="Calibri" panose="020F0502020204030204" pitchFamily="34" charset="0"/>
                <a:cs typeface="Calibri" panose="020F0502020204030204" pitchFamily="34" charset="0"/>
              </a:rPr>
              <a:t>Sciences</a:t>
            </a:r>
            <a:r>
              <a:rPr b="1" spc="-90" dirty="0">
                <a:latin typeface="Calibri" panose="020F0502020204030204" pitchFamily="34" charset="0"/>
                <a:cs typeface="Calibri" panose="020F0502020204030204" pitchFamily="34" charset="0"/>
              </a:rPr>
              <a:t> </a:t>
            </a:r>
            <a:r>
              <a:rPr b="1" spc="-150" dirty="0">
                <a:latin typeface="Calibri" panose="020F0502020204030204" pitchFamily="34" charset="0"/>
                <a:cs typeface="Calibri" panose="020F0502020204030204" pitchFamily="34" charset="0"/>
              </a:rPr>
              <a:t>physiques</a:t>
            </a:r>
            <a:r>
              <a:rPr b="1" spc="-105" dirty="0">
                <a:latin typeface="Calibri" panose="020F0502020204030204" pitchFamily="34" charset="0"/>
                <a:cs typeface="Calibri" panose="020F0502020204030204" pitchFamily="34" charset="0"/>
              </a:rPr>
              <a:t> </a:t>
            </a:r>
            <a:r>
              <a:rPr b="1" spc="-124" dirty="0">
                <a:latin typeface="Calibri" panose="020F0502020204030204" pitchFamily="34" charset="0"/>
                <a:cs typeface="Calibri" panose="020F0502020204030204" pitchFamily="34" charset="0"/>
              </a:rPr>
              <a:t>et</a:t>
            </a:r>
            <a:r>
              <a:rPr b="1" spc="-79" dirty="0">
                <a:latin typeface="Calibri" panose="020F0502020204030204" pitchFamily="34" charset="0"/>
                <a:cs typeface="Calibri" panose="020F0502020204030204" pitchFamily="34" charset="0"/>
              </a:rPr>
              <a:t> </a:t>
            </a:r>
            <a:r>
              <a:rPr b="1" spc="-150" dirty="0">
                <a:latin typeface="Calibri" panose="020F0502020204030204" pitchFamily="34" charset="0"/>
                <a:cs typeface="Calibri" panose="020F0502020204030204" pitchFamily="34" charset="0"/>
              </a:rPr>
              <a:t>chimiques</a:t>
            </a:r>
            <a:r>
              <a:rPr b="1" spc="-105" dirty="0">
                <a:latin typeface="Calibri" panose="020F0502020204030204" pitchFamily="34" charset="0"/>
                <a:cs typeface="Calibri" panose="020F0502020204030204" pitchFamily="34" charset="0"/>
              </a:rPr>
              <a:t> </a:t>
            </a:r>
            <a:r>
              <a:rPr b="1" spc="-161" dirty="0">
                <a:latin typeface="Calibri" panose="020F0502020204030204" pitchFamily="34" charset="0"/>
                <a:cs typeface="Calibri" panose="020F0502020204030204" pitchFamily="34" charset="0"/>
              </a:rPr>
              <a:t>en </a:t>
            </a:r>
            <a:r>
              <a:rPr b="1" spc="-405" dirty="0">
                <a:latin typeface="Calibri" panose="020F0502020204030204" pitchFamily="34" charset="0"/>
                <a:cs typeface="Calibri" panose="020F0502020204030204" pitchFamily="34" charset="0"/>
              </a:rPr>
              <a:t> </a:t>
            </a:r>
            <a:r>
              <a:rPr b="1" spc="-127" dirty="0" err="1">
                <a:latin typeface="Calibri" panose="020F0502020204030204" pitchFamily="34" charset="0"/>
                <a:cs typeface="Calibri" panose="020F0502020204030204" pitchFamily="34" charset="0"/>
              </a:rPr>
              <a:t>laboratoire</a:t>
            </a:r>
            <a:r>
              <a:rPr spc="-127" dirty="0">
                <a:latin typeface="Calibri" panose="020F0502020204030204" pitchFamily="34" charset="0"/>
                <a:cs typeface="Calibri" panose="020F0502020204030204" pitchFamily="34" charset="0"/>
              </a:rPr>
              <a:t>.</a:t>
            </a:r>
            <a:endParaRPr lang="en-US" spc="-127" dirty="0">
              <a:latin typeface="Calibri" panose="020F0502020204030204" pitchFamily="34" charset="0"/>
              <a:cs typeface="Calibri" panose="020F0502020204030204" pitchFamily="34" charset="0"/>
            </a:endParaRPr>
          </a:p>
          <a:p>
            <a:pPr marL="10001" marR="72390" indent="-476">
              <a:lnSpc>
                <a:spcPts val="1793"/>
              </a:lnSpc>
              <a:spcBef>
                <a:spcPts val="68"/>
              </a:spcBef>
            </a:pPr>
            <a:endParaRPr dirty="0">
              <a:latin typeface="Calibri" panose="020F0502020204030204" pitchFamily="34" charset="0"/>
              <a:cs typeface="Calibri" panose="020F0502020204030204" pitchFamily="34" charset="0"/>
            </a:endParaRPr>
          </a:p>
          <a:p>
            <a:pPr marL="10001">
              <a:lnSpc>
                <a:spcPts val="1740"/>
              </a:lnSpc>
            </a:pPr>
            <a:r>
              <a:rPr b="1" spc="-139" dirty="0">
                <a:solidFill>
                  <a:srgbClr val="0070C0"/>
                </a:solidFill>
                <a:latin typeface="Calibri" panose="020F0502020204030204" pitchFamily="34" charset="0"/>
                <a:cs typeface="Calibri" panose="020F0502020204030204" pitchFamily="34" charset="0"/>
              </a:rPr>
              <a:t>Et</a:t>
            </a:r>
            <a:r>
              <a:rPr b="1" spc="-79" dirty="0">
                <a:solidFill>
                  <a:srgbClr val="0070C0"/>
                </a:solidFill>
                <a:latin typeface="Calibri" panose="020F0502020204030204" pitchFamily="34" charset="0"/>
                <a:cs typeface="Calibri" panose="020F0502020204030204" pitchFamily="34" charset="0"/>
              </a:rPr>
              <a:t> </a:t>
            </a:r>
            <a:r>
              <a:rPr b="1" spc="-146" dirty="0">
                <a:solidFill>
                  <a:srgbClr val="0070C0"/>
                </a:solidFill>
                <a:latin typeface="Calibri" panose="020F0502020204030204" pitchFamily="34" charset="0"/>
                <a:cs typeface="Calibri" panose="020F0502020204030204" pitchFamily="34" charset="0"/>
              </a:rPr>
              <a:t>après</a:t>
            </a:r>
            <a:r>
              <a:rPr b="1" spc="-90"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5" dirty="0">
                <a:solidFill>
                  <a:srgbClr val="0070C0"/>
                </a:solidFill>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Études</a:t>
            </a:r>
            <a:r>
              <a:rPr spc="-7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en</a:t>
            </a:r>
            <a:r>
              <a:rPr spc="-7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physique,</a:t>
            </a:r>
            <a:r>
              <a:rPr spc="-75"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chimie,</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biologie,</a:t>
            </a:r>
            <a:r>
              <a:rPr spc="-8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ou</a:t>
            </a:r>
            <a:r>
              <a:rPr spc="-79"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domaines</a:t>
            </a:r>
            <a:r>
              <a:rPr spc="-8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du</a:t>
            </a:r>
            <a:r>
              <a:rPr spc="-75"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paramédical.</a:t>
            </a:r>
            <a:endParaRPr dirty="0">
              <a:latin typeface="Calibri" panose="020F0502020204030204" pitchFamily="34" charset="0"/>
              <a:cs typeface="Calibri" panose="020F0502020204030204" pitchFamily="34" charset="0"/>
            </a:endParaRPr>
          </a:p>
          <a:p>
            <a:pPr marL="9525">
              <a:spcBef>
                <a:spcPts val="1144"/>
              </a:spcBef>
            </a:pPr>
            <a:endParaRPr lang="en-US" b="1" spc="-214" dirty="0">
              <a:latin typeface="Calibri" panose="020F0502020204030204" pitchFamily="34" charset="0"/>
              <a:cs typeface="Calibri" panose="020F0502020204030204" pitchFamily="34" charset="0"/>
            </a:endParaRPr>
          </a:p>
          <a:p>
            <a:pPr marL="9525" algn="ctr">
              <a:spcBef>
                <a:spcPts val="1144"/>
              </a:spcBef>
            </a:pPr>
            <a:r>
              <a:rPr spc="-214" dirty="0">
                <a:solidFill>
                  <a:srgbClr val="C00000"/>
                </a:solidFill>
                <a:latin typeface="Calibri" panose="020F0502020204030204" pitchFamily="34" charset="0"/>
                <a:cs typeface="Calibri" panose="020F0502020204030204" pitchFamily="34" charset="0"/>
              </a:rPr>
              <a:t>ST</a:t>
            </a:r>
            <a:r>
              <a:rPr spc="-188" dirty="0">
                <a:solidFill>
                  <a:srgbClr val="C00000"/>
                </a:solidFill>
                <a:latin typeface="Calibri" panose="020F0502020204030204" pitchFamily="34" charset="0"/>
                <a:cs typeface="Calibri" panose="020F0502020204030204" pitchFamily="34" charset="0"/>
              </a:rPr>
              <a:t>2</a:t>
            </a:r>
            <a:r>
              <a:rPr spc="-217" dirty="0">
                <a:solidFill>
                  <a:srgbClr val="C00000"/>
                </a:solidFill>
                <a:latin typeface="Calibri" panose="020F0502020204030204" pitchFamily="34" charset="0"/>
                <a:cs typeface="Calibri" panose="020F0502020204030204" pitchFamily="34" charset="0"/>
              </a:rPr>
              <a:t>S</a:t>
            </a:r>
            <a:r>
              <a:rPr spc="-90" dirty="0">
                <a:solidFill>
                  <a:srgbClr val="C00000"/>
                </a:solidFill>
                <a:latin typeface="Calibri" panose="020F0502020204030204" pitchFamily="34" charset="0"/>
                <a:cs typeface="Calibri" panose="020F0502020204030204" pitchFamily="34" charset="0"/>
              </a:rPr>
              <a:t> </a:t>
            </a:r>
            <a:r>
              <a:rPr spc="-109" dirty="0">
                <a:solidFill>
                  <a:srgbClr val="C00000"/>
                </a:solidFill>
                <a:latin typeface="Calibri" panose="020F0502020204030204" pitchFamily="34" charset="0"/>
                <a:cs typeface="Calibri" panose="020F0502020204030204" pitchFamily="34" charset="0"/>
              </a:rPr>
              <a:t>-</a:t>
            </a:r>
            <a:r>
              <a:rPr spc="-94"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Sc</a:t>
            </a:r>
            <a:r>
              <a:rPr spc="-90" dirty="0">
                <a:solidFill>
                  <a:srgbClr val="C00000"/>
                </a:solidFill>
                <a:latin typeface="Calibri" panose="020F0502020204030204" pitchFamily="34" charset="0"/>
                <a:cs typeface="Calibri" panose="020F0502020204030204" pitchFamily="34" charset="0"/>
              </a:rPr>
              <a:t>i</a:t>
            </a:r>
            <a:r>
              <a:rPr spc="-191" dirty="0">
                <a:solidFill>
                  <a:srgbClr val="C00000"/>
                </a:solidFill>
                <a:latin typeface="Calibri" panose="020F0502020204030204" pitchFamily="34" charset="0"/>
                <a:cs typeface="Calibri" panose="020F0502020204030204" pitchFamily="34" charset="0"/>
              </a:rPr>
              <a:t>ence</a:t>
            </a:r>
            <a:r>
              <a:rPr spc="-184" dirty="0">
                <a:solidFill>
                  <a:srgbClr val="C00000"/>
                </a:solidFill>
                <a:latin typeface="Calibri" panose="020F0502020204030204" pitchFamily="34" charset="0"/>
                <a:cs typeface="Calibri" panose="020F0502020204030204" pitchFamily="34" charset="0"/>
              </a:rPr>
              <a:t>s</a:t>
            </a:r>
            <a:r>
              <a:rPr spc="-71" dirty="0">
                <a:solidFill>
                  <a:srgbClr val="C00000"/>
                </a:solidFill>
                <a:latin typeface="Calibri" panose="020F0502020204030204" pitchFamily="34" charset="0"/>
                <a:cs typeface="Calibri" panose="020F0502020204030204" pitchFamily="34" charset="0"/>
              </a:rPr>
              <a:t> </a:t>
            </a:r>
            <a:r>
              <a:rPr spc="-188" dirty="0">
                <a:solidFill>
                  <a:srgbClr val="C00000"/>
                </a:solidFill>
                <a:latin typeface="Calibri" panose="020F0502020204030204" pitchFamily="34" charset="0"/>
                <a:cs typeface="Calibri" panose="020F0502020204030204" pitchFamily="34" charset="0"/>
              </a:rPr>
              <a:t>e</a:t>
            </a:r>
            <a:r>
              <a:rPr spc="-109" dirty="0">
                <a:solidFill>
                  <a:srgbClr val="C00000"/>
                </a:solidFill>
                <a:latin typeface="Calibri" panose="020F0502020204030204" pitchFamily="34" charset="0"/>
                <a:cs typeface="Calibri" panose="020F0502020204030204" pitchFamily="34" charset="0"/>
              </a:rPr>
              <a:t>t</a:t>
            </a:r>
            <a:r>
              <a:rPr spc="-83" dirty="0">
                <a:solidFill>
                  <a:srgbClr val="C00000"/>
                </a:solidFill>
                <a:latin typeface="Calibri" panose="020F0502020204030204" pitchFamily="34" charset="0"/>
                <a:cs typeface="Calibri" panose="020F0502020204030204" pitchFamily="34" charset="0"/>
              </a:rPr>
              <a:t> </a:t>
            </a:r>
            <a:r>
              <a:rPr spc="-311" dirty="0">
                <a:solidFill>
                  <a:srgbClr val="C00000"/>
                </a:solidFill>
                <a:latin typeface="Calibri" panose="020F0502020204030204" pitchFamily="34" charset="0"/>
                <a:cs typeface="Calibri" panose="020F0502020204030204" pitchFamily="34" charset="0"/>
              </a:rPr>
              <a:t>T</a:t>
            </a:r>
            <a:r>
              <a:rPr spc="-195" dirty="0">
                <a:solidFill>
                  <a:srgbClr val="C00000"/>
                </a:solidFill>
                <a:latin typeface="Calibri" panose="020F0502020204030204" pitchFamily="34" charset="0"/>
                <a:cs typeface="Calibri" panose="020F0502020204030204" pitchFamily="34" charset="0"/>
              </a:rPr>
              <a:t>echno</a:t>
            </a:r>
            <a:r>
              <a:rPr spc="-90" dirty="0">
                <a:solidFill>
                  <a:srgbClr val="C00000"/>
                </a:solidFill>
                <a:latin typeface="Calibri" panose="020F0502020204030204" pitchFamily="34" charset="0"/>
                <a:cs typeface="Calibri" panose="020F0502020204030204" pitchFamily="34" charset="0"/>
              </a:rPr>
              <a:t>l</a:t>
            </a:r>
            <a:r>
              <a:rPr spc="-203" dirty="0">
                <a:solidFill>
                  <a:srgbClr val="C00000"/>
                </a:solidFill>
                <a:latin typeface="Calibri" panose="020F0502020204030204" pitchFamily="34" charset="0"/>
                <a:cs typeface="Calibri" panose="020F0502020204030204" pitchFamily="34" charset="0"/>
              </a:rPr>
              <a:t>og</a:t>
            </a:r>
            <a:r>
              <a:rPr spc="-90" dirty="0">
                <a:solidFill>
                  <a:srgbClr val="C00000"/>
                </a:solidFill>
                <a:latin typeface="Calibri" panose="020F0502020204030204" pitchFamily="34" charset="0"/>
                <a:cs typeface="Calibri" panose="020F0502020204030204" pitchFamily="34" charset="0"/>
              </a:rPr>
              <a:t>i</a:t>
            </a:r>
            <a:r>
              <a:rPr spc="-188" dirty="0">
                <a:solidFill>
                  <a:srgbClr val="C00000"/>
                </a:solidFill>
                <a:latin typeface="Calibri" panose="020F0502020204030204" pitchFamily="34" charset="0"/>
                <a:cs typeface="Calibri" panose="020F0502020204030204" pitchFamily="34" charset="0"/>
              </a:rPr>
              <a:t>e</a:t>
            </a:r>
            <a:r>
              <a:rPr spc="-184" dirty="0">
                <a:solidFill>
                  <a:srgbClr val="C00000"/>
                </a:solidFill>
                <a:latin typeface="Calibri" panose="020F0502020204030204" pitchFamily="34" charset="0"/>
                <a:cs typeface="Calibri" panose="020F0502020204030204" pitchFamily="34" charset="0"/>
              </a:rPr>
              <a:t>s</a:t>
            </a:r>
            <a:r>
              <a:rPr spc="-83"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d</a:t>
            </a:r>
            <a:r>
              <a:rPr spc="-184" dirty="0">
                <a:solidFill>
                  <a:srgbClr val="C00000"/>
                </a:solidFill>
                <a:latin typeface="Calibri" panose="020F0502020204030204" pitchFamily="34" charset="0"/>
                <a:cs typeface="Calibri" panose="020F0502020204030204" pitchFamily="34" charset="0"/>
              </a:rPr>
              <a:t>e</a:t>
            </a:r>
            <a:r>
              <a:rPr spc="-90" dirty="0">
                <a:solidFill>
                  <a:srgbClr val="C00000"/>
                </a:solidFill>
                <a:latin typeface="Calibri" panose="020F0502020204030204" pitchFamily="34" charset="0"/>
                <a:cs typeface="Calibri" panose="020F0502020204030204" pitchFamily="34" charset="0"/>
              </a:rPr>
              <a:t> l</a:t>
            </a:r>
            <a:r>
              <a:rPr spc="-184" dirty="0">
                <a:solidFill>
                  <a:srgbClr val="C00000"/>
                </a:solidFill>
                <a:latin typeface="Calibri" panose="020F0502020204030204" pitchFamily="34" charset="0"/>
                <a:cs typeface="Calibri" panose="020F0502020204030204" pitchFamily="34" charset="0"/>
              </a:rPr>
              <a:t>a</a:t>
            </a:r>
            <a:r>
              <a:rPr spc="-90"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San</a:t>
            </a:r>
            <a:r>
              <a:rPr spc="-109" dirty="0">
                <a:solidFill>
                  <a:srgbClr val="C00000"/>
                </a:solidFill>
                <a:latin typeface="Calibri" panose="020F0502020204030204" pitchFamily="34" charset="0"/>
                <a:cs typeface="Calibri" panose="020F0502020204030204" pitchFamily="34" charset="0"/>
              </a:rPr>
              <a:t>t</a:t>
            </a:r>
            <a:r>
              <a:rPr spc="-184" dirty="0">
                <a:solidFill>
                  <a:srgbClr val="C00000"/>
                </a:solidFill>
                <a:latin typeface="Calibri" panose="020F0502020204030204" pitchFamily="34" charset="0"/>
                <a:cs typeface="Calibri" panose="020F0502020204030204" pitchFamily="34" charset="0"/>
              </a:rPr>
              <a:t>é</a:t>
            </a:r>
            <a:r>
              <a:rPr spc="-90" dirty="0">
                <a:solidFill>
                  <a:srgbClr val="C00000"/>
                </a:solidFill>
                <a:latin typeface="Calibri" panose="020F0502020204030204" pitchFamily="34" charset="0"/>
                <a:cs typeface="Calibri" panose="020F0502020204030204" pitchFamily="34" charset="0"/>
              </a:rPr>
              <a:t> </a:t>
            </a:r>
            <a:r>
              <a:rPr spc="-188" dirty="0">
                <a:solidFill>
                  <a:srgbClr val="C00000"/>
                </a:solidFill>
                <a:latin typeface="Calibri" panose="020F0502020204030204" pitchFamily="34" charset="0"/>
                <a:cs typeface="Calibri" panose="020F0502020204030204" pitchFamily="34" charset="0"/>
              </a:rPr>
              <a:t>e</a:t>
            </a:r>
            <a:r>
              <a:rPr spc="-109" dirty="0">
                <a:solidFill>
                  <a:srgbClr val="C00000"/>
                </a:solidFill>
                <a:latin typeface="Calibri" panose="020F0502020204030204" pitchFamily="34" charset="0"/>
                <a:cs typeface="Calibri" panose="020F0502020204030204" pitchFamily="34" charset="0"/>
              </a:rPr>
              <a:t>t</a:t>
            </a:r>
            <a:r>
              <a:rPr spc="-83"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d</a:t>
            </a:r>
            <a:r>
              <a:rPr spc="-199" dirty="0">
                <a:solidFill>
                  <a:srgbClr val="C00000"/>
                </a:solidFill>
                <a:latin typeface="Calibri" panose="020F0502020204030204" pitchFamily="34" charset="0"/>
                <a:cs typeface="Calibri" panose="020F0502020204030204" pitchFamily="34" charset="0"/>
              </a:rPr>
              <a:t>u</a:t>
            </a:r>
            <a:r>
              <a:rPr spc="-98"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Soc</a:t>
            </a:r>
            <a:r>
              <a:rPr spc="-90" dirty="0">
                <a:solidFill>
                  <a:srgbClr val="C00000"/>
                </a:solidFill>
                <a:latin typeface="Calibri" panose="020F0502020204030204" pitchFamily="34" charset="0"/>
                <a:cs typeface="Calibri" panose="020F0502020204030204" pitchFamily="34" charset="0"/>
              </a:rPr>
              <a:t>i</a:t>
            </a:r>
            <a:r>
              <a:rPr spc="-139" dirty="0">
                <a:solidFill>
                  <a:srgbClr val="C00000"/>
                </a:solidFill>
                <a:latin typeface="Calibri" panose="020F0502020204030204" pitchFamily="34" charset="0"/>
                <a:cs typeface="Calibri" panose="020F0502020204030204" pitchFamily="34" charset="0"/>
              </a:rPr>
              <a:t>al</a:t>
            </a:r>
            <a:endParaRPr lang="en-US" spc="-139" dirty="0">
              <a:solidFill>
                <a:srgbClr val="C00000"/>
              </a:solidFill>
              <a:latin typeface="Calibri" panose="020F0502020204030204" pitchFamily="34" charset="0"/>
              <a:cs typeface="Calibri" panose="020F0502020204030204" pitchFamily="34" charset="0"/>
            </a:endParaRPr>
          </a:p>
          <a:p>
            <a:pPr marL="2232660">
              <a:spcBef>
                <a:spcPts val="8"/>
              </a:spcBef>
            </a:pPr>
            <a:r>
              <a:rPr sz="1350" u="sng" spc="-11" dirty="0">
                <a:solidFill>
                  <a:srgbClr val="A8BF4D"/>
                </a:solidFill>
                <a:uFill>
                  <a:solidFill>
                    <a:srgbClr val="A8BF4D"/>
                  </a:solidFill>
                </a:uFill>
                <a:latin typeface="Calibri" panose="020F0502020204030204" pitchFamily="34" charset="0"/>
                <a:cs typeface="Calibri" panose="020F0502020204030204" pitchFamily="34" charset="0"/>
                <a:hlinkClick r:id="rId3"/>
              </a:rPr>
              <a:t>Vidéo</a:t>
            </a:r>
            <a:r>
              <a:rP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3"/>
              </a:rPr>
              <a:t> </a:t>
            </a:r>
            <a:r>
              <a:rPr sz="1350" u="sng" spc="-8" dirty="0">
                <a:solidFill>
                  <a:srgbClr val="A8BF4D"/>
                </a:solidFill>
                <a:uFill>
                  <a:solidFill>
                    <a:srgbClr val="A8BF4D"/>
                  </a:solidFill>
                </a:uFill>
                <a:latin typeface="Calibri" panose="020F0502020204030204" pitchFamily="34" charset="0"/>
                <a:cs typeface="Calibri" panose="020F0502020204030204" pitchFamily="34" charset="0"/>
                <a:hlinkClick r:id="rId3"/>
              </a:rPr>
              <a:t>de</a:t>
            </a:r>
            <a:r>
              <a:rP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3"/>
              </a:rPr>
              <a:t> </a:t>
            </a:r>
            <a:r>
              <a:rPr sz="1350" u="sng" spc="-8" dirty="0">
                <a:solidFill>
                  <a:srgbClr val="A8BF4D"/>
                </a:solidFill>
                <a:uFill>
                  <a:solidFill>
                    <a:srgbClr val="A8BF4D"/>
                  </a:solidFill>
                </a:uFill>
                <a:latin typeface="Calibri" panose="020F0502020204030204" pitchFamily="34" charset="0"/>
                <a:cs typeface="Calibri" panose="020F0502020204030204" pitchFamily="34" charset="0"/>
                <a:hlinkClick r:id="rId3"/>
              </a:rPr>
              <a:t>présentation</a:t>
            </a:r>
            <a:r>
              <a:rP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3"/>
              </a:rPr>
              <a:t> </a:t>
            </a:r>
            <a:r>
              <a:rPr sz="1350" u="sng" spc="-8" dirty="0">
                <a:solidFill>
                  <a:srgbClr val="A8BF4D"/>
                </a:solidFill>
                <a:uFill>
                  <a:solidFill>
                    <a:srgbClr val="A8BF4D"/>
                  </a:solidFill>
                </a:uFill>
                <a:latin typeface="Calibri" panose="020F0502020204030204" pitchFamily="34" charset="0"/>
                <a:cs typeface="Calibri" panose="020F0502020204030204" pitchFamily="34" charset="0"/>
                <a:hlinkClick r:id="rId3"/>
              </a:rPr>
              <a:t>de</a:t>
            </a:r>
            <a:r>
              <a:rPr sz="1350" u="sng" spc="11" dirty="0">
                <a:solidFill>
                  <a:srgbClr val="A8BF4D"/>
                </a:solidFill>
                <a:uFill>
                  <a:solidFill>
                    <a:srgbClr val="A8BF4D"/>
                  </a:solidFill>
                </a:uFill>
                <a:latin typeface="Calibri" panose="020F0502020204030204" pitchFamily="34" charset="0"/>
                <a:cs typeface="Calibri" panose="020F0502020204030204" pitchFamily="34" charset="0"/>
                <a:hlinkClick r:id="rId3"/>
              </a:rPr>
              <a:t> </a:t>
            </a:r>
            <a:r>
              <a:rP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3"/>
              </a:rPr>
              <a:t>la série ST2S</a:t>
            </a:r>
            <a:endParaRPr lang="en-US" sz="1350" u="sng" spc="-4" dirty="0">
              <a:solidFill>
                <a:srgbClr val="A8BF4D"/>
              </a:solidFill>
              <a:uFill>
                <a:solidFill>
                  <a:srgbClr val="A8BF4D"/>
                </a:solidFill>
              </a:uFill>
              <a:latin typeface="Calibri" panose="020F0502020204030204" pitchFamily="34" charset="0"/>
              <a:cs typeface="Calibri" panose="020F0502020204030204" pitchFamily="34" charset="0"/>
            </a:endParaRPr>
          </a:p>
          <a:p>
            <a:pPr marL="2232660">
              <a:spcBef>
                <a:spcPts val="8"/>
              </a:spcBef>
            </a:pPr>
            <a:endParaRPr sz="1350" dirty="0">
              <a:latin typeface="Calibri" panose="020F0502020204030204" pitchFamily="34" charset="0"/>
              <a:cs typeface="Calibri" panose="020F0502020204030204" pitchFamily="34" charset="0"/>
            </a:endParaRPr>
          </a:p>
          <a:p>
            <a:pPr marL="9525" marR="122396">
              <a:lnSpc>
                <a:spcPts val="1793"/>
              </a:lnSpc>
              <a:spcBef>
                <a:spcPts val="71"/>
              </a:spcBef>
            </a:pPr>
            <a:r>
              <a:rPr b="1" spc="-153" dirty="0">
                <a:solidFill>
                  <a:srgbClr val="0070C0"/>
                </a:solidFill>
                <a:latin typeface="Calibri" panose="020F0502020204030204" pitchFamily="34" charset="0"/>
                <a:cs typeface="Calibri" panose="020F0502020204030204" pitchFamily="34" charset="0"/>
              </a:rPr>
              <a:t>Pour</a:t>
            </a:r>
            <a:r>
              <a:rPr b="1" spc="-94" dirty="0">
                <a:solidFill>
                  <a:srgbClr val="0070C0"/>
                </a:solidFill>
                <a:latin typeface="Calibri" panose="020F0502020204030204" pitchFamily="34" charset="0"/>
                <a:cs typeface="Calibri" panose="020F0502020204030204" pitchFamily="34" charset="0"/>
              </a:rPr>
              <a:t> </a:t>
            </a:r>
            <a:r>
              <a:rPr b="1" spc="-135" dirty="0">
                <a:solidFill>
                  <a:srgbClr val="0070C0"/>
                </a:solidFill>
                <a:latin typeface="Calibri" panose="020F0502020204030204" pitchFamily="34" charset="0"/>
                <a:cs typeface="Calibri" panose="020F0502020204030204" pitchFamily="34" charset="0"/>
              </a:rPr>
              <a:t>qui</a:t>
            </a:r>
            <a:r>
              <a:rPr b="1" spc="-98"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9" dirty="0">
                <a:solidFill>
                  <a:srgbClr val="0070C0"/>
                </a:solidFill>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Les</a:t>
            </a:r>
            <a:r>
              <a:rPr spc="-7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élèves</a:t>
            </a:r>
            <a:r>
              <a:rPr spc="-7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intéressés</a:t>
            </a:r>
            <a:r>
              <a:rPr spc="-68"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par</a:t>
            </a:r>
            <a:r>
              <a:rPr spc="-79"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les</a:t>
            </a:r>
            <a:r>
              <a:rPr spc="-75" dirty="0">
                <a:latin typeface="Calibri" panose="020F0502020204030204" pitchFamily="34" charset="0"/>
                <a:cs typeface="Calibri" panose="020F0502020204030204" pitchFamily="34" charset="0"/>
              </a:rPr>
              <a:t> </a:t>
            </a:r>
            <a:r>
              <a:rPr b="1" spc="-127" dirty="0">
                <a:latin typeface="Calibri" panose="020F0502020204030204" pitchFamily="34" charset="0"/>
                <a:cs typeface="Calibri" panose="020F0502020204030204" pitchFamily="34" charset="0"/>
              </a:rPr>
              <a:t>relations</a:t>
            </a:r>
            <a:r>
              <a:rPr b="1" spc="-98"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humaines</a:t>
            </a:r>
            <a:r>
              <a:rPr b="1" spc="-109" dirty="0">
                <a:latin typeface="Calibri" panose="020F0502020204030204" pitchFamily="34" charset="0"/>
                <a:cs typeface="Calibri" panose="020F0502020204030204" pitchFamily="34" charset="0"/>
              </a:rPr>
              <a:t> </a:t>
            </a:r>
            <a:r>
              <a:rPr b="1" spc="-124" dirty="0">
                <a:latin typeface="Calibri" panose="020F0502020204030204" pitchFamily="34" charset="0"/>
                <a:cs typeface="Calibri" panose="020F0502020204030204" pitchFamily="34" charset="0"/>
              </a:rPr>
              <a:t>et</a:t>
            </a:r>
            <a:r>
              <a:rPr b="1" spc="-79" dirty="0">
                <a:latin typeface="Calibri" panose="020F0502020204030204" pitchFamily="34" charset="0"/>
                <a:cs typeface="Calibri" panose="020F0502020204030204" pitchFamily="34" charset="0"/>
              </a:rPr>
              <a:t> </a:t>
            </a:r>
            <a:r>
              <a:rPr b="1" spc="-113" dirty="0">
                <a:latin typeface="Calibri" panose="020F0502020204030204" pitchFamily="34" charset="0"/>
                <a:cs typeface="Calibri" panose="020F0502020204030204" pitchFamily="34" charset="0"/>
              </a:rPr>
              <a:t>le</a:t>
            </a:r>
            <a:r>
              <a:rPr b="1" spc="-83" dirty="0">
                <a:latin typeface="Calibri" panose="020F0502020204030204" pitchFamily="34" charset="0"/>
                <a:cs typeface="Calibri" panose="020F0502020204030204" pitchFamily="34" charset="0"/>
              </a:rPr>
              <a:t> </a:t>
            </a:r>
            <a:r>
              <a:rPr b="1" spc="-116" dirty="0">
                <a:latin typeface="Calibri" panose="020F0502020204030204" pitchFamily="34" charset="0"/>
                <a:cs typeface="Calibri" panose="020F0502020204030204" pitchFamily="34" charset="0"/>
              </a:rPr>
              <a:t>travail</a:t>
            </a:r>
            <a:r>
              <a:rPr b="1" spc="-90"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dans</a:t>
            </a:r>
            <a:r>
              <a:rPr b="1" spc="-98" dirty="0">
                <a:latin typeface="Calibri" panose="020F0502020204030204" pitchFamily="34" charset="0"/>
                <a:cs typeface="Calibri" panose="020F0502020204030204" pitchFamily="34" charset="0"/>
              </a:rPr>
              <a:t> </a:t>
            </a:r>
            <a:r>
              <a:rPr b="1" spc="-113" dirty="0">
                <a:latin typeface="Calibri" panose="020F0502020204030204" pitchFamily="34" charset="0"/>
                <a:cs typeface="Calibri" panose="020F0502020204030204" pitchFamily="34" charset="0"/>
              </a:rPr>
              <a:t>le</a:t>
            </a:r>
            <a:r>
              <a:rPr b="1" spc="-83" dirty="0">
                <a:latin typeface="Calibri" panose="020F0502020204030204" pitchFamily="34" charset="0"/>
                <a:cs typeface="Calibri" panose="020F0502020204030204" pitchFamily="34" charset="0"/>
              </a:rPr>
              <a:t> </a:t>
            </a:r>
            <a:r>
              <a:rPr b="1" spc="-161" dirty="0">
                <a:latin typeface="Calibri" panose="020F0502020204030204" pitchFamily="34" charset="0"/>
                <a:cs typeface="Calibri" panose="020F0502020204030204" pitchFamily="34" charset="0"/>
              </a:rPr>
              <a:t>domaine</a:t>
            </a:r>
            <a:r>
              <a:rPr b="1" spc="-101" dirty="0">
                <a:latin typeface="Calibri" panose="020F0502020204030204" pitchFamily="34" charset="0"/>
                <a:cs typeface="Calibri" panose="020F0502020204030204" pitchFamily="34" charset="0"/>
              </a:rPr>
              <a:t> </a:t>
            </a:r>
            <a:r>
              <a:rPr b="1" spc="-131" dirty="0">
                <a:latin typeface="Calibri" panose="020F0502020204030204" pitchFamily="34" charset="0"/>
                <a:cs typeface="Calibri" panose="020F0502020204030204" pitchFamily="34" charset="0"/>
              </a:rPr>
              <a:t>social</a:t>
            </a:r>
            <a:r>
              <a:rPr b="1" spc="-98" dirty="0">
                <a:latin typeface="Calibri" panose="020F0502020204030204" pitchFamily="34" charset="0"/>
                <a:cs typeface="Calibri" panose="020F0502020204030204" pitchFamily="34" charset="0"/>
              </a:rPr>
              <a:t> </a:t>
            </a:r>
            <a:r>
              <a:rPr b="1" spc="-165" dirty="0">
                <a:latin typeface="Calibri" panose="020F0502020204030204" pitchFamily="34" charset="0"/>
                <a:cs typeface="Calibri" panose="020F0502020204030204" pitchFamily="34" charset="0"/>
              </a:rPr>
              <a:t>ou </a:t>
            </a:r>
            <a:r>
              <a:rPr b="1" spc="-405" dirty="0">
                <a:latin typeface="Calibri" panose="020F0502020204030204" pitchFamily="34" charset="0"/>
                <a:cs typeface="Calibri" panose="020F0502020204030204" pitchFamily="34" charset="0"/>
              </a:rPr>
              <a:t> </a:t>
            </a:r>
            <a:r>
              <a:rPr b="1" spc="-139" dirty="0" err="1">
                <a:latin typeface="Calibri" panose="020F0502020204030204" pitchFamily="34" charset="0"/>
                <a:cs typeface="Calibri" panose="020F0502020204030204" pitchFamily="34" charset="0"/>
              </a:rPr>
              <a:t>paramédical</a:t>
            </a:r>
            <a:r>
              <a:rPr spc="-139" dirty="0">
                <a:latin typeface="Calibri" panose="020F0502020204030204" pitchFamily="34" charset="0"/>
                <a:cs typeface="Calibri" panose="020F0502020204030204" pitchFamily="34" charset="0"/>
              </a:rPr>
              <a:t>.</a:t>
            </a:r>
            <a:endParaRPr lang="en-US" spc="-139" dirty="0">
              <a:latin typeface="Calibri" panose="020F0502020204030204" pitchFamily="34" charset="0"/>
              <a:cs typeface="Calibri" panose="020F0502020204030204" pitchFamily="34" charset="0"/>
            </a:endParaRPr>
          </a:p>
          <a:p>
            <a:pPr marL="9525" marR="122396">
              <a:lnSpc>
                <a:spcPts val="1793"/>
              </a:lnSpc>
              <a:spcBef>
                <a:spcPts val="71"/>
              </a:spcBef>
            </a:pPr>
            <a:endParaRPr dirty="0">
              <a:latin typeface="Calibri" panose="020F0502020204030204" pitchFamily="34" charset="0"/>
              <a:cs typeface="Calibri" panose="020F0502020204030204" pitchFamily="34" charset="0"/>
            </a:endParaRPr>
          </a:p>
          <a:p>
            <a:pPr marL="9525" marR="3810">
              <a:lnSpc>
                <a:spcPts val="1800"/>
              </a:lnSpc>
              <a:spcBef>
                <a:spcPts val="8"/>
              </a:spcBef>
            </a:pPr>
            <a:r>
              <a:rPr b="1" spc="-180" dirty="0">
                <a:solidFill>
                  <a:srgbClr val="0070C0"/>
                </a:solidFill>
                <a:latin typeface="Calibri" panose="020F0502020204030204" pitchFamily="34" charset="0"/>
                <a:cs typeface="Calibri" panose="020F0502020204030204" pitchFamily="34" charset="0"/>
              </a:rPr>
              <a:t>Au</a:t>
            </a:r>
            <a:r>
              <a:rPr b="1" spc="-86" dirty="0">
                <a:solidFill>
                  <a:srgbClr val="0070C0"/>
                </a:solidFill>
                <a:latin typeface="Calibri" panose="020F0502020204030204" pitchFamily="34" charset="0"/>
                <a:cs typeface="Calibri" panose="020F0502020204030204" pitchFamily="34" charset="0"/>
              </a:rPr>
              <a:t> </a:t>
            </a:r>
            <a:r>
              <a:rPr b="1" spc="-158" dirty="0" err="1">
                <a:solidFill>
                  <a:srgbClr val="0070C0"/>
                </a:solidFill>
                <a:latin typeface="Calibri" panose="020F0502020204030204" pitchFamily="34" charset="0"/>
                <a:cs typeface="Calibri" panose="020F0502020204030204" pitchFamily="34" charset="0"/>
              </a:rPr>
              <a:t>programme</a:t>
            </a:r>
            <a:r>
              <a:rPr lang="en-US" b="1" spc="-158" dirty="0">
                <a:solidFill>
                  <a:srgbClr val="0070C0"/>
                </a:solidFill>
                <a:latin typeface="Calibri" panose="020F0502020204030204" pitchFamily="34" charset="0"/>
                <a:cs typeface="Calibri" panose="020F0502020204030204" pitchFamily="34" charset="0"/>
              </a:rPr>
              <a:t> : </a:t>
            </a:r>
            <a:r>
              <a:rPr spc="-153" dirty="0">
                <a:latin typeface="Calibri" panose="020F0502020204030204" pitchFamily="34" charset="0"/>
                <a:cs typeface="Calibri" panose="020F0502020204030204" pitchFamily="34" charset="0"/>
              </a:rPr>
              <a:t>La</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biologie</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90"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la</a:t>
            </a:r>
            <a:r>
              <a:rPr spc="-71"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physiopathologie</a:t>
            </a:r>
            <a:r>
              <a:rPr spc="-71"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humaines</a:t>
            </a:r>
            <a:r>
              <a:rPr spc="-75"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(grandes</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fonctions,</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maladies,</a:t>
            </a:r>
            <a:r>
              <a:rPr spc="-79"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prévention</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 </a:t>
            </a:r>
            <a:r>
              <a:rPr spc="-40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traitement), </a:t>
            </a:r>
            <a:r>
              <a:rPr spc="-135" dirty="0">
                <a:latin typeface="Calibri" panose="020F0502020204030204" pitchFamily="34" charset="0"/>
                <a:cs typeface="Calibri" panose="020F0502020204030204" pitchFamily="34" charset="0"/>
              </a:rPr>
              <a:t>sciences</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techniques</a:t>
            </a:r>
            <a:r>
              <a:rPr spc="-71"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sanitaires</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sociales</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(connaissance</a:t>
            </a:r>
            <a:r>
              <a:rPr spc="-4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d’une</a:t>
            </a:r>
            <a:r>
              <a:rPr spc="-79"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population,</a:t>
            </a:r>
            <a:r>
              <a:rPr spc="-79"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étude</a:t>
            </a:r>
            <a:r>
              <a:rPr spc="-94"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1" dirty="0">
                <a:latin typeface="Calibri" panose="020F0502020204030204" pitchFamily="34" charset="0"/>
                <a:cs typeface="Calibri" panose="020F0502020204030204" pitchFamily="34" charset="0"/>
              </a:rPr>
              <a:t> </a:t>
            </a:r>
            <a:r>
              <a:rPr spc="-105" dirty="0" err="1">
                <a:latin typeface="Calibri" panose="020F0502020204030204" pitchFamily="34" charset="0"/>
                <a:cs typeface="Calibri" panose="020F0502020204030204" pitchFamily="34" charset="0"/>
              </a:rPr>
              <a:t>faits</a:t>
            </a:r>
            <a:r>
              <a:rPr lang="en-US" dirty="0">
                <a:latin typeface="Calibri" panose="020F0502020204030204" pitchFamily="34" charset="0"/>
                <a:cs typeface="Calibri" panose="020F0502020204030204" pitchFamily="34" charset="0"/>
              </a:rPr>
              <a:t> </a:t>
            </a:r>
            <a:r>
              <a:rPr spc="-135" dirty="0" err="1">
                <a:latin typeface="Calibri" panose="020F0502020204030204" pitchFamily="34" charset="0"/>
                <a:cs typeface="Calibri" panose="020F0502020204030204" pitchFamily="34" charset="0"/>
              </a:rPr>
              <a:t>sociaux</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83"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dirty="0">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problèmes</a:t>
            </a:r>
            <a:r>
              <a:rPr spc="-8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86"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santé…).</a:t>
            </a:r>
            <a:r>
              <a:rPr spc="-90"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Et</a:t>
            </a:r>
            <a:r>
              <a:rPr spc="-75"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aussi</a:t>
            </a:r>
            <a:r>
              <a:rPr spc="-79" dirty="0">
                <a:latin typeface="Calibri" panose="020F0502020204030204" pitchFamily="34" charset="0"/>
                <a:cs typeface="Calibri" panose="020F0502020204030204" pitchFamily="34" charset="0"/>
              </a:rPr>
              <a:t> </a:t>
            </a:r>
            <a:r>
              <a:rPr spc="-75" dirty="0">
                <a:latin typeface="Calibri" panose="020F0502020204030204" pitchFamily="34" charset="0"/>
                <a:cs typeface="Calibri" panose="020F0502020204030204" pitchFamily="34" charset="0"/>
              </a:rPr>
              <a:t>:</a:t>
            </a:r>
            <a:r>
              <a:rPr spc="-83"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français,</a:t>
            </a:r>
            <a:r>
              <a:rPr spc="-83"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histoire-géo,</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sc.</a:t>
            </a:r>
            <a:r>
              <a:rPr spc="-79"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physiques</a:t>
            </a:r>
            <a:r>
              <a:rPr spc="-68"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83"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chimiques, </a:t>
            </a:r>
            <a:r>
              <a:rPr spc="-409" dirty="0">
                <a:latin typeface="Calibri" panose="020F0502020204030204" pitchFamily="34" charset="0"/>
                <a:cs typeface="Calibri" panose="020F0502020204030204" pitchFamily="34" charset="0"/>
              </a:rPr>
              <a:t> </a:t>
            </a:r>
            <a:r>
              <a:rPr spc="-158" dirty="0" err="1">
                <a:latin typeface="Calibri" panose="020F0502020204030204" pitchFamily="34" charset="0"/>
                <a:cs typeface="Calibri" panose="020F0502020204030204" pitchFamily="34" charset="0"/>
              </a:rPr>
              <a:t>langues</a:t>
            </a:r>
            <a:r>
              <a:rPr spc="-158" dirty="0">
                <a:latin typeface="Calibri" panose="020F0502020204030204" pitchFamily="34" charset="0"/>
                <a:cs typeface="Calibri" panose="020F0502020204030204" pitchFamily="34" charset="0"/>
              </a:rPr>
              <a:t>…</a:t>
            </a:r>
            <a:endParaRPr lang="en-US" spc="-158" dirty="0">
              <a:latin typeface="Calibri" panose="020F0502020204030204" pitchFamily="34" charset="0"/>
              <a:cs typeface="Calibri" panose="020F0502020204030204" pitchFamily="34" charset="0"/>
            </a:endParaRPr>
          </a:p>
          <a:p>
            <a:pPr marL="9525" marR="3810">
              <a:lnSpc>
                <a:spcPts val="1800"/>
              </a:lnSpc>
              <a:spcBef>
                <a:spcPts val="8"/>
              </a:spcBef>
            </a:pPr>
            <a:endParaRPr dirty="0">
              <a:latin typeface="Calibri" panose="020F0502020204030204" pitchFamily="34" charset="0"/>
              <a:cs typeface="Calibri" panose="020F0502020204030204" pitchFamily="34" charset="0"/>
            </a:endParaRPr>
          </a:p>
          <a:p>
            <a:pPr marL="9525">
              <a:lnSpc>
                <a:spcPts val="1740"/>
              </a:lnSpc>
            </a:pPr>
            <a:r>
              <a:rPr b="1" spc="-139" dirty="0">
                <a:solidFill>
                  <a:srgbClr val="0070C0"/>
                </a:solidFill>
                <a:latin typeface="Calibri" panose="020F0502020204030204" pitchFamily="34" charset="0"/>
                <a:cs typeface="Calibri" panose="020F0502020204030204" pitchFamily="34" charset="0"/>
              </a:rPr>
              <a:t>Et</a:t>
            </a:r>
            <a:r>
              <a:rPr b="1" spc="-83" dirty="0">
                <a:solidFill>
                  <a:srgbClr val="0070C0"/>
                </a:solidFill>
                <a:latin typeface="Calibri" panose="020F0502020204030204" pitchFamily="34" charset="0"/>
                <a:cs typeface="Calibri" panose="020F0502020204030204" pitchFamily="34" charset="0"/>
              </a:rPr>
              <a:t> </a:t>
            </a:r>
            <a:r>
              <a:rPr b="1" spc="-146" dirty="0">
                <a:solidFill>
                  <a:srgbClr val="0070C0"/>
                </a:solidFill>
                <a:latin typeface="Calibri" panose="020F0502020204030204" pitchFamily="34" charset="0"/>
                <a:cs typeface="Calibri" panose="020F0502020204030204" pitchFamily="34" charset="0"/>
              </a:rPr>
              <a:t>après</a:t>
            </a:r>
            <a:r>
              <a:rPr b="1" spc="-90"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5" dirty="0">
                <a:solidFill>
                  <a:srgbClr val="0070C0"/>
                </a:solidFill>
                <a:latin typeface="Calibri" panose="020F0502020204030204" pitchFamily="34" charset="0"/>
                <a:cs typeface="Calibri" panose="020F0502020204030204" pitchFamily="34" charset="0"/>
              </a:rPr>
              <a:t> </a:t>
            </a:r>
            <a:r>
              <a:rPr spc="-176" dirty="0">
                <a:latin typeface="Calibri" panose="020F0502020204030204" pitchFamily="34" charset="0"/>
                <a:cs typeface="Calibri" panose="020F0502020204030204" pitchFamily="34" charset="0"/>
              </a:rPr>
              <a:t>BTS</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83" dirty="0">
                <a:latin typeface="Calibri" panose="020F0502020204030204" pitchFamily="34" charset="0"/>
                <a:cs typeface="Calibri" panose="020F0502020204030204" pitchFamily="34" charset="0"/>
              </a:rPr>
              <a:t> </a:t>
            </a:r>
            <a:r>
              <a:rPr spc="-180" dirty="0">
                <a:latin typeface="Calibri" panose="020F0502020204030204" pitchFamily="34" charset="0"/>
                <a:cs typeface="Calibri" panose="020F0502020204030204" pitchFamily="34" charset="0"/>
              </a:rPr>
              <a:t>BUT</a:t>
            </a:r>
            <a:r>
              <a:rPr spc="-10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ou</a:t>
            </a:r>
            <a:r>
              <a:rPr spc="-75"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école</a:t>
            </a:r>
            <a:r>
              <a:rPr spc="-7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du</a:t>
            </a:r>
            <a:r>
              <a:rPr spc="-83"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paramédical</a:t>
            </a:r>
            <a:r>
              <a:rPr spc="-8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83"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social.</a:t>
            </a:r>
            <a:endParaRPr dirty="0">
              <a:latin typeface="Calibri" panose="020F0502020204030204" pitchFamily="34" charset="0"/>
              <a:cs typeface="Calibri" panose="020F0502020204030204" pitchFamily="34" charset="0"/>
            </a:endParaRPr>
          </a:p>
        </p:txBody>
      </p:sp>
      <p:pic>
        <p:nvPicPr>
          <p:cNvPr id="16" name="object 118">
            <a:extLst>
              <a:ext uri="{FF2B5EF4-FFF2-40B4-BE49-F238E27FC236}">
                <a16:creationId xmlns:a16="http://schemas.microsoft.com/office/drawing/2014/main" id="{FAC86BCA-774D-3041-A914-14B5036C312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1473" y="108787"/>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05BE2A22-F4D1-744F-BF0A-56D83976EC82}"/>
              </a:ext>
            </a:extLst>
          </p:cNvPr>
          <p:cNvPicPr>
            <a:picLocks noChangeAspect="1"/>
          </p:cNvPicPr>
          <p:nvPr/>
        </p:nvPicPr>
        <p:blipFill>
          <a:blip r:embed="rId5"/>
          <a:stretch>
            <a:fillRect/>
          </a:stretch>
        </p:blipFill>
        <p:spPr>
          <a:xfrm>
            <a:off x="8111078" y="80898"/>
            <a:ext cx="804322" cy="804322"/>
          </a:xfrm>
          <a:prstGeom prst="rect">
            <a:avLst/>
          </a:prstGeom>
        </p:spPr>
      </p:pic>
    </p:spTree>
    <p:extLst>
      <p:ext uri="{BB962C8B-B14F-4D97-AF65-F5344CB8AC3E}">
        <p14:creationId xmlns:p14="http://schemas.microsoft.com/office/powerpoint/2010/main" val="1621920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ject 118">
            <a:extLst>
              <a:ext uri="{FF2B5EF4-FFF2-40B4-BE49-F238E27FC236}">
                <a16:creationId xmlns:a16="http://schemas.microsoft.com/office/drawing/2014/main" id="{07633BA1-42E6-AB41-8203-0C64113CC2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E26C4CC7-1CD2-7141-B53B-6531B516782E}"/>
              </a:ext>
            </a:extLst>
          </p:cNvPr>
          <p:cNvPicPr>
            <a:picLocks noChangeAspect="1"/>
          </p:cNvPicPr>
          <p:nvPr/>
        </p:nvPicPr>
        <p:blipFill>
          <a:blip r:embed="rId4"/>
          <a:stretch>
            <a:fillRect/>
          </a:stretch>
        </p:blipFill>
        <p:spPr>
          <a:xfrm>
            <a:off x="8261360" y="80898"/>
            <a:ext cx="654040" cy="654040"/>
          </a:xfrm>
          <a:prstGeom prst="rect">
            <a:avLst/>
          </a:prstGeom>
        </p:spPr>
      </p:pic>
      <p:sp>
        <p:nvSpPr>
          <p:cNvPr id="4" name="Rectangle 3">
            <a:extLst>
              <a:ext uri="{FF2B5EF4-FFF2-40B4-BE49-F238E27FC236}">
                <a16:creationId xmlns:a16="http://schemas.microsoft.com/office/drawing/2014/main" id="{E14439E3-263A-A943-9972-4AA6956DC3E6}"/>
              </a:ext>
            </a:extLst>
          </p:cNvPr>
          <p:cNvSpPr/>
          <p:nvPr/>
        </p:nvSpPr>
        <p:spPr>
          <a:xfrm>
            <a:off x="169907" y="850900"/>
            <a:ext cx="8745493" cy="2547492"/>
          </a:xfrm>
          <a:prstGeom prst="rect">
            <a:avLst/>
          </a:prstGeom>
        </p:spPr>
        <p:txBody>
          <a:bodyPr wrap="square">
            <a:spAutoFit/>
          </a:bodyPr>
          <a:lstStyle/>
          <a:p>
            <a:pPr marL="67151" algn="ctr">
              <a:spcBef>
                <a:spcPts val="221"/>
              </a:spcBef>
            </a:pPr>
            <a:r>
              <a:rPr lang="fr-FR" spc="-217" dirty="0">
                <a:solidFill>
                  <a:srgbClr val="C00000"/>
                </a:solidFill>
                <a:latin typeface="Calibri" panose="020F0502020204030204" pitchFamily="34" charset="0"/>
                <a:cs typeface="Calibri" panose="020F0502020204030204" pitchFamily="34" charset="0"/>
              </a:rPr>
              <a:t>STD2A</a:t>
            </a:r>
            <a:r>
              <a:rPr lang="fr-FR" spc="-135" dirty="0">
                <a:solidFill>
                  <a:srgbClr val="C00000"/>
                </a:solidFill>
                <a:latin typeface="Calibri" panose="020F0502020204030204" pitchFamily="34" charset="0"/>
                <a:cs typeface="Calibri" panose="020F0502020204030204" pitchFamily="34" charset="0"/>
              </a:rPr>
              <a:t> </a:t>
            </a:r>
            <a:r>
              <a:rPr lang="fr-FR" spc="-109" dirty="0">
                <a:solidFill>
                  <a:srgbClr val="C00000"/>
                </a:solidFill>
                <a:latin typeface="Calibri" panose="020F0502020204030204" pitchFamily="34" charset="0"/>
                <a:cs typeface="Calibri" panose="020F0502020204030204" pitchFamily="34" charset="0"/>
              </a:rPr>
              <a:t>-</a:t>
            </a:r>
            <a:r>
              <a:rPr lang="fr-FR" spc="-90" dirty="0">
                <a:solidFill>
                  <a:srgbClr val="C00000"/>
                </a:solidFill>
                <a:latin typeface="Calibri" panose="020F0502020204030204" pitchFamily="34" charset="0"/>
                <a:cs typeface="Calibri" panose="020F0502020204030204" pitchFamily="34" charset="0"/>
              </a:rPr>
              <a:t> </a:t>
            </a:r>
            <a:r>
              <a:rPr lang="fr-FR" spc="-180" dirty="0">
                <a:solidFill>
                  <a:srgbClr val="C00000"/>
                </a:solidFill>
                <a:latin typeface="Calibri" panose="020F0502020204030204" pitchFamily="34" charset="0"/>
                <a:cs typeface="Calibri" panose="020F0502020204030204" pitchFamily="34" charset="0"/>
              </a:rPr>
              <a:t>Sciences</a:t>
            </a:r>
            <a:r>
              <a:rPr lang="fr-FR" spc="-71" dirty="0">
                <a:solidFill>
                  <a:srgbClr val="C00000"/>
                </a:solidFill>
                <a:latin typeface="Calibri" panose="020F0502020204030204" pitchFamily="34" charset="0"/>
                <a:cs typeface="Calibri" panose="020F0502020204030204" pitchFamily="34" charset="0"/>
              </a:rPr>
              <a:t> </a:t>
            </a:r>
            <a:r>
              <a:rPr lang="fr-FR" spc="-146" dirty="0">
                <a:solidFill>
                  <a:srgbClr val="C00000"/>
                </a:solidFill>
                <a:latin typeface="Calibri" panose="020F0502020204030204" pitchFamily="34" charset="0"/>
                <a:cs typeface="Calibri" panose="020F0502020204030204" pitchFamily="34" charset="0"/>
              </a:rPr>
              <a:t>et</a:t>
            </a:r>
            <a:r>
              <a:rPr lang="fr-FR" spc="-79" dirty="0">
                <a:solidFill>
                  <a:srgbClr val="C00000"/>
                </a:solidFill>
                <a:latin typeface="Calibri" panose="020F0502020204030204" pitchFamily="34" charset="0"/>
                <a:cs typeface="Calibri" panose="020F0502020204030204" pitchFamily="34" charset="0"/>
              </a:rPr>
              <a:t> </a:t>
            </a:r>
            <a:r>
              <a:rPr lang="fr-FR" spc="-188" dirty="0">
                <a:solidFill>
                  <a:srgbClr val="C00000"/>
                </a:solidFill>
                <a:latin typeface="Calibri" panose="020F0502020204030204" pitchFamily="34" charset="0"/>
                <a:cs typeface="Calibri" panose="020F0502020204030204" pitchFamily="34" charset="0"/>
              </a:rPr>
              <a:t>Technologies</a:t>
            </a:r>
            <a:r>
              <a:rPr lang="fr-FR" spc="-79" dirty="0">
                <a:solidFill>
                  <a:srgbClr val="C00000"/>
                </a:solidFill>
                <a:latin typeface="Calibri" panose="020F0502020204030204" pitchFamily="34" charset="0"/>
                <a:cs typeface="Calibri" panose="020F0502020204030204" pitchFamily="34" charset="0"/>
              </a:rPr>
              <a:t> </a:t>
            </a:r>
            <a:r>
              <a:rPr lang="fr-FR" spc="-203" dirty="0">
                <a:solidFill>
                  <a:srgbClr val="C00000"/>
                </a:solidFill>
                <a:latin typeface="Calibri" panose="020F0502020204030204" pitchFamily="34" charset="0"/>
                <a:cs typeface="Calibri" panose="020F0502020204030204" pitchFamily="34" charset="0"/>
              </a:rPr>
              <a:t>du</a:t>
            </a:r>
            <a:r>
              <a:rPr lang="fr-FR" spc="-98" dirty="0">
                <a:solidFill>
                  <a:srgbClr val="C00000"/>
                </a:solidFill>
                <a:latin typeface="Calibri" panose="020F0502020204030204" pitchFamily="34" charset="0"/>
                <a:cs typeface="Calibri" panose="020F0502020204030204" pitchFamily="34" charset="0"/>
              </a:rPr>
              <a:t> </a:t>
            </a:r>
            <a:r>
              <a:rPr lang="fr-FR" spc="-184" dirty="0">
                <a:solidFill>
                  <a:srgbClr val="C00000"/>
                </a:solidFill>
                <a:latin typeface="Calibri" panose="020F0502020204030204" pitchFamily="34" charset="0"/>
                <a:cs typeface="Calibri" panose="020F0502020204030204" pitchFamily="34" charset="0"/>
              </a:rPr>
              <a:t>Design</a:t>
            </a:r>
            <a:r>
              <a:rPr lang="fr-FR" spc="-68" dirty="0">
                <a:solidFill>
                  <a:srgbClr val="C00000"/>
                </a:solidFill>
                <a:latin typeface="Calibri" panose="020F0502020204030204" pitchFamily="34" charset="0"/>
                <a:cs typeface="Calibri" panose="020F0502020204030204" pitchFamily="34" charset="0"/>
              </a:rPr>
              <a:t> </a:t>
            </a:r>
            <a:r>
              <a:rPr lang="fr-FR" spc="-146" dirty="0">
                <a:solidFill>
                  <a:srgbClr val="C00000"/>
                </a:solidFill>
                <a:latin typeface="Calibri" panose="020F0502020204030204" pitchFamily="34" charset="0"/>
                <a:cs typeface="Calibri" panose="020F0502020204030204" pitchFamily="34" charset="0"/>
              </a:rPr>
              <a:t>et</a:t>
            </a:r>
            <a:r>
              <a:rPr lang="fr-FR" spc="-90" dirty="0">
                <a:solidFill>
                  <a:srgbClr val="C00000"/>
                </a:solidFill>
                <a:latin typeface="Calibri" panose="020F0502020204030204" pitchFamily="34" charset="0"/>
                <a:cs typeface="Calibri" panose="020F0502020204030204" pitchFamily="34" charset="0"/>
              </a:rPr>
              <a:t> </a:t>
            </a:r>
            <a:r>
              <a:rPr lang="fr-FR" spc="-191" dirty="0">
                <a:solidFill>
                  <a:srgbClr val="C00000"/>
                </a:solidFill>
                <a:latin typeface="Calibri" panose="020F0502020204030204" pitchFamily="34" charset="0"/>
                <a:cs typeface="Calibri" panose="020F0502020204030204" pitchFamily="34" charset="0"/>
              </a:rPr>
              <a:t>des</a:t>
            </a:r>
            <a:r>
              <a:rPr lang="fr-FR" spc="-135" dirty="0">
                <a:solidFill>
                  <a:srgbClr val="C00000"/>
                </a:solidFill>
                <a:latin typeface="Calibri" panose="020F0502020204030204" pitchFamily="34" charset="0"/>
                <a:cs typeface="Calibri" panose="020F0502020204030204" pitchFamily="34" charset="0"/>
              </a:rPr>
              <a:t> </a:t>
            </a:r>
            <a:r>
              <a:rPr lang="fr-FR" spc="-165" dirty="0">
                <a:solidFill>
                  <a:srgbClr val="C00000"/>
                </a:solidFill>
                <a:latin typeface="Calibri" panose="020F0502020204030204" pitchFamily="34" charset="0"/>
                <a:cs typeface="Calibri" panose="020F0502020204030204" pitchFamily="34" charset="0"/>
              </a:rPr>
              <a:t>Arts</a:t>
            </a:r>
            <a:r>
              <a:rPr lang="fr-FR" spc="-139" dirty="0">
                <a:solidFill>
                  <a:srgbClr val="C00000"/>
                </a:solidFill>
                <a:latin typeface="Calibri" panose="020F0502020204030204" pitchFamily="34" charset="0"/>
                <a:cs typeface="Calibri" panose="020F0502020204030204" pitchFamily="34" charset="0"/>
              </a:rPr>
              <a:t> </a:t>
            </a:r>
            <a:r>
              <a:rPr lang="fr-FR" spc="-180" dirty="0">
                <a:solidFill>
                  <a:srgbClr val="C00000"/>
                </a:solidFill>
                <a:latin typeface="Calibri" panose="020F0502020204030204" pitchFamily="34" charset="0"/>
                <a:cs typeface="Calibri" panose="020F0502020204030204" pitchFamily="34" charset="0"/>
              </a:rPr>
              <a:t>Appliqués</a:t>
            </a:r>
          </a:p>
          <a:p>
            <a:pPr marL="67151" algn="ctr">
              <a:spcBef>
                <a:spcPts val="221"/>
              </a:spcBef>
            </a:pPr>
            <a:endParaRPr lang="fr-FR" dirty="0">
              <a:solidFill>
                <a:srgbClr val="C00000"/>
              </a:solidFill>
              <a:latin typeface="Calibri" panose="020F0502020204030204" pitchFamily="34" charset="0"/>
              <a:cs typeface="Calibri" panose="020F0502020204030204" pitchFamily="34" charset="0"/>
            </a:endParaRPr>
          </a:p>
          <a:p>
            <a:pPr marL="67151" marR="751523">
              <a:lnSpc>
                <a:spcPts val="1793"/>
              </a:lnSpc>
              <a:spcBef>
                <a:spcPts val="75"/>
              </a:spcBef>
            </a:pPr>
            <a:r>
              <a:rPr lang="fr-FR" b="1" spc="-153" dirty="0">
                <a:solidFill>
                  <a:srgbClr val="0070C0"/>
                </a:solidFill>
                <a:latin typeface="Calibri" panose="020F0502020204030204" pitchFamily="34" charset="0"/>
                <a:cs typeface="Calibri" panose="020F0502020204030204" pitchFamily="34" charset="0"/>
              </a:rPr>
              <a:t>Pour</a:t>
            </a:r>
            <a:r>
              <a:rPr lang="fr-FR" b="1" spc="-94" dirty="0">
                <a:solidFill>
                  <a:srgbClr val="0070C0"/>
                </a:solidFill>
                <a:latin typeface="Calibri" panose="020F0502020204030204" pitchFamily="34" charset="0"/>
                <a:cs typeface="Calibri" panose="020F0502020204030204" pitchFamily="34" charset="0"/>
              </a:rPr>
              <a:t> </a:t>
            </a:r>
            <a:r>
              <a:rPr lang="fr-FR" b="1" spc="-135" dirty="0">
                <a:solidFill>
                  <a:srgbClr val="0070C0"/>
                </a:solidFill>
                <a:latin typeface="Calibri" panose="020F0502020204030204" pitchFamily="34" charset="0"/>
                <a:cs typeface="Calibri" panose="020F0502020204030204" pitchFamily="34" charset="0"/>
              </a:rPr>
              <a:t>qui</a:t>
            </a:r>
            <a:r>
              <a:rPr lang="fr-FR" b="1" spc="-98"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Les</a:t>
            </a:r>
            <a:r>
              <a:rPr lang="fr-FR" spc="-79"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élèves</a:t>
            </a:r>
            <a:r>
              <a:rPr lang="fr-FR" spc="-71"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qu’intéressent</a:t>
            </a:r>
            <a:r>
              <a:rPr lang="fr-FR" spc="-75"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les</a:t>
            </a:r>
            <a:r>
              <a:rPr lang="fr-FR" spc="-75"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applications</a:t>
            </a:r>
            <a:r>
              <a:rPr lang="fr-FR" spc="-75"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de</a:t>
            </a:r>
            <a:r>
              <a:rPr lang="fr-FR" spc="-79" dirty="0">
                <a:latin typeface="Calibri" panose="020F0502020204030204" pitchFamily="34" charset="0"/>
                <a:cs typeface="Calibri" panose="020F0502020204030204" pitchFamily="34" charset="0"/>
              </a:rPr>
              <a:t> </a:t>
            </a:r>
            <a:r>
              <a:rPr lang="fr-FR" spc="-90" dirty="0">
                <a:latin typeface="Calibri" panose="020F0502020204030204" pitchFamily="34" charset="0"/>
                <a:cs typeface="Calibri" panose="020F0502020204030204" pitchFamily="34" charset="0"/>
              </a:rPr>
              <a:t>l’art</a:t>
            </a:r>
            <a:r>
              <a:rPr lang="fr-FR" spc="-83" dirty="0">
                <a:latin typeface="Calibri" panose="020F0502020204030204" pitchFamily="34" charset="0"/>
                <a:cs typeface="Calibri" panose="020F0502020204030204" pitchFamily="34" charset="0"/>
              </a:rPr>
              <a:t> </a:t>
            </a:r>
            <a:r>
              <a:rPr lang="fr-FR" spc="-75" dirty="0">
                <a:latin typeface="Calibri" panose="020F0502020204030204" pitchFamily="34" charset="0"/>
                <a:cs typeface="Calibri" panose="020F0502020204030204" pitchFamily="34" charset="0"/>
              </a:rPr>
              <a:t>: </a:t>
            </a:r>
            <a:r>
              <a:rPr lang="fr-FR" b="1" spc="-146" dirty="0">
                <a:latin typeface="Calibri" panose="020F0502020204030204" pitchFamily="34" charset="0"/>
                <a:cs typeface="Calibri" panose="020F0502020204030204" pitchFamily="34" charset="0"/>
              </a:rPr>
              <a:t>graphisme,</a:t>
            </a:r>
            <a:r>
              <a:rPr lang="fr-FR" b="1" spc="-109" dirty="0">
                <a:latin typeface="Calibri" panose="020F0502020204030204" pitchFamily="34" charset="0"/>
                <a:cs typeface="Calibri" panose="020F0502020204030204" pitchFamily="34" charset="0"/>
              </a:rPr>
              <a:t> </a:t>
            </a:r>
            <a:r>
              <a:rPr lang="fr-FR" b="1" spc="-161" dirty="0">
                <a:latin typeface="Calibri" panose="020F0502020204030204" pitchFamily="34" charset="0"/>
                <a:cs typeface="Calibri" panose="020F0502020204030204" pitchFamily="34" charset="0"/>
              </a:rPr>
              <a:t>mode,</a:t>
            </a:r>
            <a:r>
              <a:rPr lang="fr-FR" b="1" spc="-98" dirty="0">
                <a:latin typeface="Calibri" panose="020F0502020204030204" pitchFamily="34" charset="0"/>
                <a:cs typeface="Calibri" panose="020F0502020204030204" pitchFamily="34" charset="0"/>
              </a:rPr>
              <a:t> </a:t>
            </a:r>
            <a:r>
              <a:rPr lang="fr-FR" b="1" spc="-153" dirty="0">
                <a:latin typeface="Calibri" panose="020F0502020204030204" pitchFamily="34" charset="0"/>
                <a:cs typeface="Calibri" panose="020F0502020204030204" pitchFamily="34" charset="0"/>
              </a:rPr>
              <a:t>design</a:t>
            </a:r>
            <a:r>
              <a:rPr lang="fr-FR" spc="-153" dirty="0">
                <a:latin typeface="Calibri" panose="020F0502020204030204" pitchFamily="34" charset="0"/>
                <a:cs typeface="Calibri" panose="020F0502020204030204" pitchFamily="34" charset="0"/>
              </a:rPr>
              <a:t>…,</a:t>
            </a:r>
            <a:r>
              <a:rPr lang="fr-FR" spc="-120"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la </a:t>
            </a:r>
            <a:r>
              <a:rPr lang="fr-FR" spc="-405"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conception</a:t>
            </a:r>
            <a:r>
              <a:rPr lang="fr-FR" spc="-86" dirty="0">
                <a:latin typeface="Calibri" panose="020F0502020204030204" pitchFamily="34" charset="0"/>
                <a:cs typeface="Calibri" panose="020F0502020204030204" pitchFamily="34" charset="0"/>
              </a:rPr>
              <a:t> </a:t>
            </a:r>
            <a:r>
              <a:rPr lang="fr-FR" spc="-75" dirty="0">
                <a:latin typeface="Calibri" panose="020F0502020204030204" pitchFamily="34" charset="0"/>
                <a:cs typeface="Calibri" panose="020F0502020204030204" pitchFamily="34" charset="0"/>
              </a:rPr>
              <a:t>et la </a:t>
            </a:r>
            <a:r>
              <a:rPr lang="fr-FR" spc="-116" dirty="0">
                <a:latin typeface="Calibri" panose="020F0502020204030204" pitchFamily="34" charset="0"/>
                <a:cs typeface="Calibri" panose="020F0502020204030204" pitchFamily="34" charset="0"/>
              </a:rPr>
              <a:t>réalisation</a:t>
            </a:r>
            <a:r>
              <a:rPr lang="fr-FR" spc="-86" dirty="0">
                <a:latin typeface="Calibri" panose="020F0502020204030204" pitchFamily="34" charset="0"/>
                <a:cs typeface="Calibri" panose="020F0502020204030204" pitchFamily="34" charset="0"/>
              </a:rPr>
              <a:t> d’</a:t>
            </a:r>
            <a:r>
              <a:rPr lang="fr-FR" spc="-131" dirty="0">
                <a:latin typeface="Calibri" panose="020F0502020204030204" pitchFamily="34" charset="0"/>
                <a:cs typeface="Calibri" panose="020F0502020204030204" pitchFamily="34" charset="0"/>
              </a:rPr>
              <a:t>espaces/objets (vêtements, meubles, ustensiles…).</a:t>
            </a:r>
          </a:p>
          <a:p>
            <a:pPr marL="67151" marR="751523">
              <a:lnSpc>
                <a:spcPts val="1793"/>
              </a:lnSpc>
              <a:spcBef>
                <a:spcPts val="75"/>
              </a:spcBef>
            </a:pPr>
            <a:endParaRPr lang="fr-FR" dirty="0">
              <a:latin typeface="Calibri" panose="020F0502020204030204" pitchFamily="34" charset="0"/>
              <a:cs typeface="Calibri" panose="020F0502020204030204" pitchFamily="34" charset="0"/>
            </a:endParaRPr>
          </a:p>
          <a:p>
            <a:pPr marL="66675" marR="367665">
              <a:lnSpc>
                <a:spcPts val="1793"/>
              </a:lnSpc>
              <a:spcBef>
                <a:spcPts val="19"/>
              </a:spcBef>
            </a:pPr>
            <a:r>
              <a:rPr lang="fr-FR" b="1" spc="-180" dirty="0">
                <a:solidFill>
                  <a:srgbClr val="0070C0"/>
                </a:solidFill>
                <a:latin typeface="Calibri" panose="020F0502020204030204" pitchFamily="34" charset="0"/>
                <a:cs typeface="Calibri" panose="020F0502020204030204" pitchFamily="34" charset="0"/>
              </a:rPr>
              <a:t>Au</a:t>
            </a:r>
            <a:r>
              <a:rPr lang="fr-FR" b="1" spc="-90" dirty="0">
                <a:solidFill>
                  <a:srgbClr val="0070C0"/>
                </a:solidFill>
                <a:latin typeface="Calibri" panose="020F0502020204030204" pitchFamily="34" charset="0"/>
                <a:cs typeface="Calibri" panose="020F0502020204030204" pitchFamily="34" charset="0"/>
              </a:rPr>
              <a:t> </a:t>
            </a:r>
            <a:r>
              <a:rPr lang="fr-FR" b="1" spc="-158" dirty="0">
                <a:solidFill>
                  <a:srgbClr val="0070C0"/>
                </a:solidFill>
                <a:latin typeface="Calibri" panose="020F0502020204030204" pitchFamily="34" charset="0"/>
                <a:cs typeface="Calibri" panose="020F0502020204030204" pitchFamily="34" charset="0"/>
              </a:rPr>
              <a:t>programme.</a:t>
            </a:r>
            <a:r>
              <a:rPr lang="fr-FR" b="1" spc="-109" dirty="0">
                <a:solidFill>
                  <a:srgbClr val="0070C0"/>
                </a:solidFill>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Enseignements</a:t>
            </a:r>
            <a:r>
              <a:rPr lang="fr-FR" spc="-79" dirty="0">
                <a:latin typeface="Calibri" panose="020F0502020204030204" pitchFamily="34" charset="0"/>
                <a:cs typeface="Calibri" panose="020F0502020204030204" pitchFamily="34" charset="0"/>
              </a:rPr>
              <a:t> </a:t>
            </a:r>
            <a:r>
              <a:rPr lang="fr-FR" spc="-143" dirty="0">
                <a:latin typeface="Calibri" panose="020F0502020204030204" pitchFamily="34" charset="0"/>
                <a:cs typeface="Calibri" panose="020F0502020204030204" pitchFamily="34" charset="0"/>
              </a:rPr>
              <a:t>généraux</a:t>
            </a:r>
            <a:r>
              <a:rPr lang="fr-FR" spc="-86"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(français,</a:t>
            </a:r>
            <a:r>
              <a:rPr lang="fr-FR" spc="-83"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langues,</a:t>
            </a:r>
            <a:r>
              <a:rPr lang="fr-FR" spc="-79"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histoire-géo,</a:t>
            </a:r>
            <a:r>
              <a:rPr lang="fr-FR" spc="-90"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maths,</a:t>
            </a:r>
            <a:r>
              <a:rPr lang="fr-FR" spc="-86"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physique-chimie…), </a:t>
            </a:r>
            <a:r>
              <a:rPr lang="fr-FR" spc="-405"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design</a:t>
            </a:r>
            <a:r>
              <a:rPr lang="fr-FR" spc="-86"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arts</a:t>
            </a:r>
            <a:r>
              <a:rPr lang="fr-FR" spc="-90"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appliqués</a:t>
            </a:r>
            <a:r>
              <a:rPr lang="fr-FR" spc="-79"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(mouvements</a:t>
            </a:r>
            <a:r>
              <a:rPr lang="fr-FR" spc="-86" dirty="0">
                <a:latin typeface="Calibri" panose="020F0502020204030204" pitchFamily="34" charset="0"/>
                <a:cs typeface="Calibri" panose="020F0502020204030204" pitchFamily="34" charset="0"/>
              </a:rPr>
              <a:t> </a:t>
            </a:r>
            <a:r>
              <a:rPr lang="fr-FR" spc="-113" dirty="0">
                <a:latin typeface="Calibri" panose="020F0502020204030204" pitchFamily="34" charset="0"/>
                <a:cs typeface="Calibri" panose="020F0502020204030204" pitchFamily="34" charset="0"/>
              </a:rPr>
              <a:t>artistiques,</a:t>
            </a:r>
            <a:r>
              <a:rPr lang="fr-FR" spc="-86"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démarche</a:t>
            </a:r>
            <a:r>
              <a:rPr lang="fr-FR" spc="-83"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créative,</a:t>
            </a:r>
            <a:r>
              <a:rPr lang="fr-FR" spc="-83"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représentations,</a:t>
            </a:r>
            <a:r>
              <a:rPr lang="fr-FR" spc="-94"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matériaux).</a:t>
            </a:r>
          </a:p>
          <a:p>
            <a:pPr marL="66675" marR="367665">
              <a:lnSpc>
                <a:spcPts val="1793"/>
              </a:lnSpc>
              <a:spcBef>
                <a:spcPts val="19"/>
              </a:spcBef>
            </a:pPr>
            <a:endParaRPr lang="fr-FR" dirty="0">
              <a:latin typeface="Calibri" panose="020F0502020204030204" pitchFamily="34" charset="0"/>
              <a:cs typeface="Calibri" panose="020F0502020204030204" pitchFamily="34" charset="0"/>
            </a:endParaRPr>
          </a:p>
          <a:p>
            <a:pPr marL="66675" marR="223838">
              <a:lnSpc>
                <a:spcPts val="1793"/>
              </a:lnSpc>
              <a:spcBef>
                <a:spcPts val="15"/>
              </a:spcBef>
            </a:pPr>
            <a:r>
              <a:rPr lang="fr-FR" b="1" spc="-139" dirty="0">
                <a:solidFill>
                  <a:srgbClr val="0070C0"/>
                </a:solidFill>
                <a:latin typeface="Calibri" panose="020F0502020204030204" pitchFamily="34" charset="0"/>
                <a:cs typeface="Calibri" panose="020F0502020204030204" pitchFamily="34" charset="0"/>
              </a:rPr>
              <a:t>Et</a:t>
            </a:r>
            <a:r>
              <a:rPr lang="fr-FR" b="1" spc="-79" dirty="0">
                <a:solidFill>
                  <a:srgbClr val="0070C0"/>
                </a:solidFill>
                <a:latin typeface="Calibri" panose="020F0502020204030204" pitchFamily="34" charset="0"/>
                <a:cs typeface="Calibri" panose="020F0502020204030204" pitchFamily="34" charset="0"/>
              </a:rPr>
              <a:t> </a:t>
            </a:r>
            <a:r>
              <a:rPr lang="fr-FR" b="1" spc="-146" dirty="0">
                <a:solidFill>
                  <a:srgbClr val="0070C0"/>
                </a:solidFill>
                <a:latin typeface="Calibri" panose="020F0502020204030204" pitchFamily="34" charset="0"/>
                <a:cs typeface="Calibri" panose="020F0502020204030204" pitchFamily="34" charset="0"/>
              </a:rPr>
              <a:t>après</a:t>
            </a:r>
            <a:r>
              <a:rPr lang="fr-FR" b="1" spc="-90"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Principalement</a:t>
            </a:r>
            <a:r>
              <a:rPr lang="fr-FR" spc="-79"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préparation</a:t>
            </a:r>
            <a:r>
              <a:rPr lang="fr-FR" spc="-83"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79" dirty="0">
                <a:latin typeface="Calibri" panose="020F0502020204030204" pitchFamily="34" charset="0"/>
                <a:cs typeface="Calibri" panose="020F0502020204030204" pitchFamily="34" charset="0"/>
              </a:rPr>
              <a:t> </a:t>
            </a:r>
            <a:r>
              <a:rPr lang="fr-FR" spc="-195" dirty="0">
                <a:latin typeface="Calibri" panose="020F0502020204030204" pitchFamily="34" charset="0"/>
                <a:cs typeface="Calibri" panose="020F0502020204030204" pitchFamily="34" charset="0"/>
              </a:rPr>
              <a:t>DN</a:t>
            </a:r>
            <a:r>
              <a:rPr lang="fr-FR" spc="-75" dirty="0">
                <a:latin typeface="Calibri" panose="020F0502020204030204" pitchFamily="34" charset="0"/>
                <a:cs typeface="Calibri" panose="020F0502020204030204" pitchFamily="34" charset="0"/>
              </a:rPr>
              <a:t> </a:t>
            </a:r>
            <a:r>
              <a:rPr lang="fr-FR" spc="-195" dirty="0">
                <a:latin typeface="Calibri" panose="020F0502020204030204" pitchFamily="34" charset="0"/>
                <a:cs typeface="Calibri" panose="020F0502020204030204" pitchFamily="34" charset="0"/>
              </a:rPr>
              <a:t>MADE</a:t>
            </a:r>
            <a:r>
              <a:rPr lang="fr-FR" spc="-75"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(diplôme</a:t>
            </a:r>
            <a:r>
              <a:rPr lang="fr-FR" spc="-90"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national</a:t>
            </a:r>
            <a:r>
              <a:rPr lang="fr-FR" spc="-79"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79"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métiers</a:t>
            </a:r>
            <a:r>
              <a:rPr lang="fr-FR" spc="-86"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d’art</a:t>
            </a:r>
            <a:r>
              <a:rPr lang="fr-FR" spc="-79"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90"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du</a:t>
            </a:r>
            <a:r>
              <a:rPr lang="fr-FR" spc="-75"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design)</a:t>
            </a:r>
            <a:r>
              <a:rPr lang="fr-FR" spc="-68"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 </a:t>
            </a:r>
            <a:r>
              <a:rPr lang="fr-FR" spc="-409"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autres</a:t>
            </a:r>
            <a:r>
              <a:rPr lang="fr-FR" spc="-101"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poursuites</a:t>
            </a:r>
            <a:r>
              <a:rPr lang="fr-FR" spc="-79"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d’études (architecture d’intérieur, design industriel, mode, animation…) </a:t>
            </a:r>
            <a:endParaRPr lang="fr-FR" dirty="0">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255F1CE0-A6B0-814E-8532-7DDEF640AC04}"/>
              </a:ext>
            </a:extLst>
          </p:cNvPr>
          <p:cNvSpPr/>
          <p:nvPr/>
        </p:nvSpPr>
        <p:spPr>
          <a:xfrm>
            <a:off x="324740" y="3913974"/>
            <a:ext cx="8673981" cy="2887970"/>
          </a:xfrm>
          <a:prstGeom prst="rect">
            <a:avLst/>
          </a:prstGeom>
        </p:spPr>
        <p:txBody>
          <a:bodyPr wrap="square">
            <a:spAutoFit/>
          </a:bodyPr>
          <a:lstStyle/>
          <a:p>
            <a:pPr marL="67151" algn="ctr">
              <a:spcBef>
                <a:spcPts val="221"/>
              </a:spcBef>
            </a:pPr>
            <a:r>
              <a:rPr lang="fr-FR" spc="-274" dirty="0">
                <a:solidFill>
                  <a:srgbClr val="B71D0D"/>
                </a:solidFill>
                <a:latin typeface="Calibri" panose="020F0502020204030204" pitchFamily="34" charset="0"/>
                <a:cs typeface="Calibri" panose="020F0502020204030204" pitchFamily="34" charset="0"/>
              </a:rPr>
              <a:t>STAV</a:t>
            </a:r>
            <a:r>
              <a:rPr lang="fr-FR" spc="-90" dirty="0">
                <a:solidFill>
                  <a:srgbClr val="B71D0D"/>
                </a:solidFill>
                <a:latin typeface="Calibri" panose="020F0502020204030204" pitchFamily="34" charset="0"/>
                <a:cs typeface="Calibri" panose="020F0502020204030204" pitchFamily="34" charset="0"/>
              </a:rPr>
              <a:t> </a:t>
            </a:r>
            <a:r>
              <a:rPr lang="fr-FR" spc="-109" dirty="0">
                <a:solidFill>
                  <a:srgbClr val="B71D0D"/>
                </a:solidFill>
                <a:latin typeface="Calibri" panose="020F0502020204030204" pitchFamily="34" charset="0"/>
                <a:cs typeface="Calibri" panose="020F0502020204030204" pitchFamily="34" charset="0"/>
              </a:rPr>
              <a:t>-</a:t>
            </a:r>
            <a:r>
              <a:rPr lang="fr-FR" spc="-90" dirty="0">
                <a:solidFill>
                  <a:srgbClr val="B71D0D"/>
                </a:solidFill>
                <a:latin typeface="Calibri" panose="020F0502020204030204" pitchFamily="34" charset="0"/>
                <a:cs typeface="Calibri" panose="020F0502020204030204" pitchFamily="34" charset="0"/>
              </a:rPr>
              <a:t> </a:t>
            </a:r>
            <a:r>
              <a:rPr lang="fr-FR" spc="-180" dirty="0">
                <a:solidFill>
                  <a:srgbClr val="B71D0D"/>
                </a:solidFill>
                <a:latin typeface="Calibri" panose="020F0502020204030204" pitchFamily="34" charset="0"/>
                <a:cs typeface="Calibri" panose="020F0502020204030204" pitchFamily="34" charset="0"/>
              </a:rPr>
              <a:t>Sciences</a:t>
            </a:r>
            <a:r>
              <a:rPr lang="fr-FR" spc="-68" dirty="0">
                <a:solidFill>
                  <a:srgbClr val="B71D0D"/>
                </a:solidFill>
                <a:latin typeface="Calibri" panose="020F0502020204030204" pitchFamily="34" charset="0"/>
                <a:cs typeface="Calibri" panose="020F0502020204030204" pitchFamily="34" charset="0"/>
              </a:rPr>
              <a:t> </a:t>
            </a:r>
            <a:r>
              <a:rPr lang="fr-FR" spc="-146" dirty="0">
                <a:solidFill>
                  <a:srgbClr val="B71D0D"/>
                </a:solidFill>
                <a:latin typeface="Calibri" panose="020F0502020204030204" pitchFamily="34" charset="0"/>
                <a:cs typeface="Calibri" panose="020F0502020204030204" pitchFamily="34" charset="0"/>
              </a:rPr>
              <a:t>et</a:t>
            </a:r>
            <a:r>
              <a:rPr lang="fr-FR" spc="-79" dirty="0">
                <a:solidFill>
                  <a:srgbClr val="B71D0D"/>
                </a:solidFill>
                <a:latin typeface="Calibri" panose="020F0502020204030204" pitchFamily="34" charset="0"/>
                <a:cs typeface="Calibri" panose="020F0502020204030204" pitchFamily="34" charset="0"/>
              </a:rPr>
              <a:t> </a:t>
            </a:r>
            <a:r>
              <a:rPr lang="fr-FR" spc="-188" dirty="0">
                <a:solidFill>
                  <a:srgbClr val="B71D0D"/>
                </a:solidFill>
                <a:latin typeface="Calibri" panose="020F0502020204030204" pitchFamily="34" charset="0"/>
                <a:cs typeface="Calibri" panose="020F0502020204030204" pitchFamily="34" charset="0"/>
              </a:rPr>
              <a:t>Technologies</a:t>
            </a:r>
            <a:r>
              <a:rPr lang="fr-FR" spc="-79" dirty="0">
                <a:solidFill>
                  <a:srgbClr val="B71D0D"/>
                </a:solidFill>
                <a:latin typeface="Calibri" panose="020F0502020204030204" pitchFamily="34" charset="0"/>
                <a:cs typeface="Calibri" panose="020F0502020204030204" pitchFamily="34" charset="0"/>
              </a:rPr>
              <a:t> </a:t>
            </a:r>
            <a:r>
              <a:rPr lang="fr-FR" spc="-191" dirty="0">
                <a:solidFill>
                  <a:srgbClr val="B71D0D"/>
                </a:solidFill>
                <a:latin typeface="Calibri" panose="020F0502020204030204" pitchFamily="34" charset="0"/>
                <a:cs typeface="Calibri" panose="020F0502020204030204" pitchFamily="34" charset="0"/>
              </a:rPr>
              <a:t>de</a:t>
            </a:r>
            <a:r>
              <a:rPr lang="fr-FR" spc="-86" dirty="0">
                <a:solidFill>
                  <a:srgbClr val="B71D0D"/>
                </a:solidFill>
                <a:latin typeface="Calibri" panose="020F0502020204030204" pitchFamily="34" charset="0"/>
                <a:cs typeface="Calibri" panose="020F0502020204030204" pitchFamily="34" charset="0"/>
              </a:rPr>
              <a:t> </a:t>
            </a:r>
            <a:r>
              <a:rPr lang="fr-FR" spc="-176" dirty="0">
                <a:solidFill>
                  <a:srgbClr val="B71D0D"/>
                </a:solidFill>
                <a:latin typeface="Calibri" panose="020F0502020204030204" pitchFamily="34" charset="0"/>
                <a:cs typeface="Calibri" panose="020F0502020204030204" pitchFamily="34" charset="0"/>
              </a:rPr>
              <a:t>l’Agronomie</a:t>
            </a:r>
            <a:r>
              <a:rPr lang="fr-FR" spc="-98" dirty="0">
                <a:solidFill>
                  <a:srgbClr val="B71D0D"/>
                </a:solidFill>
                <a:latin typeface="Calibri" panose="020F0502020204030204" pitchFamily="34" charset="0"/>
                <a:cs typeface="Calibri" panose="020F0502020204030204" pitchFamily="34" charset="0"/>
              </a:rPr>
              <a:t> </a:t>
            </a:r>
            <a:r>
              <a:rPr lang="fr-FR" spc="-146" dirty="0">
                <a:solidFill>
                  <a:srgbClr val="B71D0D"/>
                </a:solidFill>
                <a:latin typeface="Calibri" panose="020F0502020204030204" pitchFamily="34" charset="0"/>
                <a:cs typeface="Calibri" panose="020F0502020204030204" pitchFamily="34" charset="0"/>
              </a:rPr>
              <a:t>et</a:t>
            </a:r>
            <a:r>
              <a:rPr lang="fr-FR" spc="-79" dirty="0">
                <a:solidFill>
                  <a:srgbClr val="B71D0D"/>
                </a:solidFill>
                <a:latin typeface="Calibri" panose="020F0502020204030204" pitchFamily="34" charset="0"/>
                <a:cs typeface="Calibri" panose="020F0502020204030204" pitchFamily="34" charset="0"/>
              </a:rPr>
              <a:t> </a:t>
            </a:r>
            <a:r>
              <a:rPr lang="fr-FR" spc="-203" dirty="0">
                <a:solidFill>
                  <a:srgbClr val="B71D0D"/>
                </a:solidFill>
                <a:latin typeface="Calibri" panose="020F0502020204030204" pitchFamily="34" charset="0"/>
                <a:cs typeface="Calibri" panose="020F0502020204030204" pitchFamily="34" charset="0"/>
              </a:rPr>
              <a:t>du</a:t>
            </a:r>
            <a:r>
              <a:rPr lang="fr-FR" spc="-94" dirty="0">
                <a:solidFill>
                  <a:srgbClr val="B71D0D"/>
                </a:solidFill>
                <a:latin typeface="Calibri" panose="020F0502020204030204" pitchFamily="34" charset="0"/>
                <a:cs typeface="Calibri" panose="020F0502020204030204" pitchFamily="34" charset="0"/>
              </a:rPr>
              <a:t> </a:t>
            </a:r>
            <a:r>
              <a:rPr lang="fr-FR" spc="-172" dirty="0">
                <a:solidFill>
                  <a:srgbClr val="B71D0D"/>
                </a:solidFill>
                <a:latin typeface="Calibri" panose="020F0502020204030204" pitchFamily="34" charset="0"/>
                <a:cs typeface="Calibri" panose="020F0502020204030204" pitchFamily="34" charset="0"/>
              </a:rPr>
              <a:t>Vivant</a:t>
            </a:r>
            <a:r>
              <a:rPr lang="fr-FR" spc="-79" dirty="0">
                <a:solidFill>
                  <a:srgbClr val="B71D0D"/>
                </a:solidFill>
                <a:latin typeface="Calibri" panose="020F0502020204030204" pitchFamily="34" charset="0"/>
                <a:cs typeface="Calibri" panose="020F0502020204030204" pitchFamily="34" charset="0"/>
              </a:rPr>
              <a:t> </a:t>
            </a:r>
            <a:r>
              <a:rPr lang="fr-FR" spc="-165" dirty="0">
                <a:solidFill>
                  <a:srgbClr val="B71D0D"/>
                </a:solidFill>
                <a:latin typeface="Calibri" panose="020F0502020204030204" pitchFamily="34" charset="0"/>
                <a:cs typeface="Calibri" panose="020F0502020204030204" pitchFamily="34" charset="0"/>
              </a:rPr>
              <a:t>(en</a:t>
            </a:r>
            <a:r>
              <a:rPr lang="fr-FR" spc="-86" dirty="0">
                <a:solidFill>
                  <a:srgbClr val="B71D0D"/>
                </a:solidFill>
                <a:latin typeface="Calibri" panose="020F0502020204030204" pitchFamily="34" charset="0"/>
                <a:cs typeface="Calibri" panose="020F0502020204030204" pitchFamily="34" charset="0"/>
              </a:rPr>
              <a:t> </a:t>
            </a:r>
            <a:r>
              <a:rPr lang="fr-FR" spc="-165" dirty="0">
                <a:solidFill>
                  <a:srgbClr val="B71D0D"/>
                </a:solidFill>
                <a:latin typeface="Calibri" panose="020F0502020204030204" pitchFamily="34" charset="0"/>
                <a:cs typeface="Calibri" panose="020F0502020204030204" pitchFamily="34" charset="0"/>
              </a:rPr>
              <a:t>lycée</a:t>
            </a:r>
            <a:r>
              <a:rPr lang="fr-FR" spc="-68" dirty="0">
                <a:solidFill>
                  <a:srgbClr val="B71D0D"/>
                </a:solidFill>
                <a:latin typeface="Calibri" panose="020F0502020204030204" pitchFamily="34" charset="0"/>
                <a:cs typeface="Calibri" panose="020F0502020204030204" pitchFamily="34" charset="0"/>
              </a:rPr>
              <a:t> </a:t>
            </a:r>
            <a:r>
              <a:rPr lang="fr-FR" spc="-153" dirty="0">
                <a:solidFill>
                  <a:srgbClr val="B71D0D"/>
                </a:solidFill>
                <a:latin typeface="Calibri" panose="020F0502020204030204" pitchFamily="34" charset="0"/>
                <a:cs typeface="Calibri" panose="020F0502020204030204" pitchFamily="34" charset="0"/>
              </a:rPr>
              <a:t>agricole)</a:t>
            </a:r>
          </a:p>
          <a:p>
            <a:pPr marL="67151" algn="ctr">
              <a:spcBef>
                <a:spcPts val="221"/>
              </a:spcBef>
            </a:pPr>
            <a:endParaRPr lang="fr-FR" dirty="0">
              <a:latin typeface="Calibri" panose="020F0502020204030204" pitchFamily="34" charset="0"/>
              <a:cs typeface="Calibri" panose="020F0502020204030204" pitchFamily="34" charset="0"/>
            </a:endParaRPr>
          </a:p>
          <a:p>
            <a:pPr marL="67151"/>
            <a:r>
              <a:rPr lang="fr-FR" b="1" spc="-153" dirty="0">
                <a:solidFill>
                  <a:srgbClr val="0070C0"/>
                </a:solidFill>
                <a:latin typeface="Calibri" panose="020F0502020204030204" pitchFamily="34" charset="0"/>
                <a:cs typeface="Calibri" panose="020F0502020204030204" pitchFamily="34" charset="0"/>
              </a:rPr>
              <a:t>Pour</a:t>
            </a:r>
            <a:r>
              <a:rPr lang="fr-FR" b="1" spc="-94" dirty="0">
                <a:solidFill>
                  <a:srgbClr val="0070C0"/>
                </a:solidFill>
                <a:latin typeface="Calibri" panose="020F0502020204030204" pitchFamily="34" charset="0"/>
                <a:cs typeface="Calibri" panose="020F0502020204030204" pitchFamily="34" charset="0"/>
              </a:rPr>
              <a:t> </a:t>
            </a:r>
            <a:r>
              <a:rPr lang="fr-FR" b="1" spc="-135" dirty="0">
                <a:solidFill>
                  <a:srgbClr val="0070C0"/>
                </a:solidFill>
                <a:latin typeface="Calibri" panose="020F0502020204030204" pitchFamily="34" charset="0"/>
                <a:cs typeface="Calibri" panose="020F0502020204030204" pitchFamily="34" charset="0"/>
              </a:rPr>
              <a:t>qui</a:t>
            </a:r>
            <a:r>
              <a:rPr lang="fr-FR" b="1" spc="-98"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23" dirty="0">
                <a:solidFill>
                  <a:srgbClr val="0070C0"/>
                </a:solidFill>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Les</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élèves</a:t>
            </a:r>
            <a:r>
              <a:rPr lang="fr-FR" spc="-68"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attirés</a:t>
            </a:r>
            <a:r>
              <a:rPr lang="fr-FR" spc="-90"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par</a:t>
            </a:r>
            <a:r>
              <a:rPr lang="fr-FR" spc="-68"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la</a:t>
            </a:r>
            <a:r>
              <a:rPr lang="fr-FR" spc="-79" dirty="0">
                <a:latin typeface="Calibri" panose="020F0502020204030204" pitchFamily="34" charset="0"/>
                <a:cs typeface="Calibri" panose="020F0502020204030204" pitchFamily="34" charset="0"/>
              </a:rPr>
              <a:t> </a:t>
            </a:r>
            <a:r>
              <a:rPr lang="fr-FR" b="1" spc="-127" dirty="0">
                <a:latin typeface="Calibri" panose="020F0502020204030204" pitchFamily="34" charset="0"/>
                <a:cs typeface="Calibri" panose="020F0502020204030204" pitchFamily="34" charset="0"/>
              </a:rPr>
              <a:t>biologie,</a:t>
            </a:r>
            <a:r>
              <a:rPr lang="fr-FR" b="1" spc="-120" dirty="0">
                <a:latin typeface="Calibri" panose="020F0502020204030204" pitchFamily="34" charset="0"/>
                <a:cs typeface="Calibri" panose="020F0502020204030204" pitchFamily="34" charset="0"/>
              </a:rPr>
              <a:t> l’agriculture</a:t>
            </a:r>
            <a:r>
              <a:rPr lang="fr-FR" b="1" spc="-105"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a:t>
            </a:r>
            <a:r>
              <a:rPr lang="fr-FR" b="1" spc="-79" dirty="0">
                <a:latin typeface="Calibri" panose="020F0502020204030204" pitchFamily="34" charset="0"/>
                <a:cs typeface="Calibri" panose="020F0502020204030204" pitchFamily="34" charset="0"/>
              </a:rPr>
              <a:t> </a:t>
            </a:r>
            <a:r>
              <a:rPr lang="fr-FR" b="1" spc="-139" dirty="0">
                <a:latin typeface="Calibri" panose="020F0502020204030204" pitchFamily="34" charset="0"/>
                <a:cs typeface="Calibri" panose="020F0502020204030204" pitchFamily="34" charset="0"/>
              </a:rPr>
              <a:t>l’environnement</a:t>
            </a:r>
            <a:r>
              <a:rPr lang="fr-FR" spc="-139"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hlinkClick r:id="rId5"/>
              </a:rPr>
              <a:t>Vidéo</a:t>
            </a:r>
            <a:endParaRPr lang="fr-FR" spc="-139" dirty="0">
              <a:latin typeface="Calibri" panose="020F0502020204030204" pitchFamily="34" charset="0"/>
              <a:cs typeface="Calibri" panose="020F0502020204030204" pitchFamily="34" charset="0"/>
            </a:endParaRPr>
          </a:p>
          <a:p>
            <a:pPr marL="67151"/>
            <a:endParaRPr lang="fr-FR" dirty="0">
              <a:latin typeface="Calibri" panose="020F0502020204030204" pitchFamily="34" charset="0"/>
              <a:cs typeface="Calibri" panose="020F0502020204030204" pitchFamily="34" charset="0"/>
            </a:endParaRPr>
          </a:p>
          <a:p>
            <a:pPr marL="67628" marR="346710">
              <a:lnSpc>
                <a:spcPct val="99900"/>
              </a:lnSpc>
              <a:spcBef>
                <a:spcPts val="11"/>
              </a:spcBef>
            </a:pPr>
            <a:r>
              <a:rPr lang="fr-FR" b="1" spc="-180" dirty="0">
                <a:solidFill>
                  <a:srgbClr val="0070C0"/>
                </a:solidFill>
                <a:latin typeface="Calibri" panose="020F0502020204030204" pitchFamily="34" charset="0"/>
                <a:cs typeface="Calibri" panose="020F0502020204030204" pitchFamily="34" charset="0"/>
              </a:rPr>
              <a:t>Au</a:t>
            </a:r>
            <a:r>
              <a:rPr lang="fr-FR" b="1" spc="-83" dirty="0">
                <a:solidFill>
                  <a:srgbClr val="0070C0"/>
                </a:solidFill>
                <a:latin typeface="Calibri" panose="020F0502020204030204" pitchFamily="34" charset="0"/>
                <a:cs typeface="Calibri" panose="020F0502020204030204" pitchFamily="34" charset="0"/>
              </a:rPr>
              <a:t> </a:t>
            </a:r>
            <a:r>
              <a:rPr lang="fr-FR" b="1" spc="-158" dirty="0">
                <a:solidFill>
                  <a:srgbClr val="0070C0"/>
                </a:solidFill>
                <a:latin typeface="Calibri" panose="020F0502020204030204" pitchFamily="34" charset="0"/>
                <a:cs typeface="Calibri" panose="020F0502020204030204" pitchFamily="34" charset="0"/>
              </a:rPr>
              <a:t>programme : </a:t>
            </a:r>
            <a:r>
              <a:rPr lang="fr-FR" spc="-127" dirty="0">
                <a:latin typeface="Calibri" panose="020F0502020204030204" pitchFamily="34" charset="0"/>
                <a:cs typeface="Calibri" panose="020F0502020204030204" pitchFamily="34" charset="0"/>
              </a:rPr>
              <a:t>Culture</a:t>
            </a:r>
            <a:r>
              <a:rPr lang="fr-FR" spc="-90"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scientifique,</a:t>
            </a:r>
            <a:r>
              <a:rPr lang="fr-FR" spc="-75"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technologique</a:t>
            </a:r>
            <a:r>
              <a:rPr lang="fr-FR" spc="-71"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79"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agricole</a:t>
            </a:r>
            <a:r>
              <a:rPr lang="fr-FR" spc="-75" dirty="0">
                <a:latin typeface="Calibri" panose="020F0502020204030204" pitchFamily="34" charset="0"/>
                <a:cs typeface="Calibri" panose="020F0502020204030204" pitchFamily="34" charset="0"/>
              </a:rPr>
              <a:t> :</a:t>
            </a:r>
            <a:r>
              <a:rPr lang="fr-FR" spc="-79"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biologie-écologie,</a:t>
            </a:r>
            <a:r>
              <a:rPr lang="fr-FR" spc="-71"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physique-chimie, </a:t>
            </a:r>
            <a:r>
              <a:rPr lang="fr-FR" spc="-127"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maths,</a:t>
            </a:r>
            <a:r>
              <a:rPr lang="fr-FR" spc="-101"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sciences</a:t>
            </a:r>
            <a:r>
              <a:rPr lang="fr-FR" spc="-60"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éco,</a:t>
            </a:r>
            <a:r>
              <a:rPr lang="fr-FR" spc="-71"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sociales</a:t>
            </a:r>
            <a:r>
              <a:rPr lang="fr-FR" spc="-64"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de</a:t>
            </a:r>
            <a:r>
              <a:rPr lang="fr-FR" spc="-83"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gestion,</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sciences</a:t>
            </a:r>
            <a:r>
              <a:rPr lang="fr-FR" spc="-56"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techniques</a:t>
            </a:r>
            <a:r>
              <a:rPr lang="fr-FR" spc="-79" dirty="0">
                <a:latin typeface="Calibri" panose="020F0502020204030204" pitchFamily="34" charset="0"/>
                <a:cs typeface="Calibri" panose="020F0502020204030204" pitchFamily="34" charset="0"/>
              </a:rPr>
              <a:t> </a:t>
            </a:r>
            <a:r>
              <a:rPr lang="fr-FR" spc="-143" dirty="0">
                <a:latin typeface="Calibri" panose="020F0502020204030204" pitchFamily="34" charset="0"/>
                <a:cs typeface="Calibri" panose="020F0502020204030204" pitchFamily="34" charset="0"/>
              </a:rPr>
              <a:t>agronomiques.</a:t>
            </a:r>
            <a:r>
              <a:rPr lang="fr-FR" spc="-83" dirty="0">
                <a:latin typeface="Calibri" panose="020F0502020204030204" pitchFamily="34" charset="0"/>
                <a:cs typeface="Calibri" panose="020F0502020204030204" pitchFamily="34" charset="0"/>
              </a:rPr>
              <a:t> </a:t>
            </a:r>
            <a:r>
              <a:rPr lang="fr-FR" b="1" spc="-150" dirty="0">
                <a:latin typeface="Calibri" panose="020F0502020204030204" pitchFamily="34" charset="0"/>
                <a:cs typeface="Calibri" panose="020F0502020204030204" pitchFamily="34" charset="0"/>
              </a:rPr>
              <a:t>8</a:t>
            </a:r>
            <a:r>
              <a:rPr lang="fr-FR" b="1" spc="-79" dirty="0">
                <a:latin typeface="Calibri" panose="020F0502020204030204" pitchFamily="34" charset="0"/>
                <a:cs typeface="Calibri" panose="020F0502020204030204" pitchFamily="34" charset="0"/>
              </a:rPr>
              <a:t> </a:t>
            </a:r>
            <a:r>
              <a:rPr lang="fr-FR" b="1" spc="-158" dirty="0">
                <a:latin typeface="Calibri" panose="020F0502020204030204" pitchFamily="34" charset="0"/>
                <a:cs typeface="Calibri" panose="020F0502020204030204" pitchFamily="34" charset="0"/>
              </a:rPr>
              <a:t>semaines</a:t>
            </a:r>
            <a:r>
              <a:rPr lang="fr-FR" b="1" spc="-90" dirty="0">
                <a:latin typeface="Calibri" panose="020F0502020204030204" pitchFamily="34" charset="0"/>
                <a:cs typeface="Calibri" panose="020F0502020204030204" pitchFamily="34" charset="0"/>
              </a:rPr>
              <a:t> </a:t>
            </a:r>
            <a:r>
              <a:rPr lang="fr-FR" b="1" spc="-158" dirty="0">
                <a:latin typeface="Calibri" panose="020F0502020204030204" pitchFamily="34" charset="0"/>
                <a:cs typeface="Calibri" panose="020F0502020204030204" pitchFamily="34" charset="0"/>
              </a:rPr>
              <a:t>de </a:t>
            </a:r>
            <a:r>
              <a:rPr lang="fr-FR" b="1" spc="-153" dirty="0">
                <a:latin typeface="Calibri" panose="020F0502020204030204" pitchFamily="34" charset="0"/>
                <a:cs typeface="Calibri" panose="020F0502020204030204" pitchFamily="34" charset="0"/>
              </a:rPr>
              <a:t> </a:t>
            </a:r>
            <a:r>
              <a:rPr lang="fr-FR" b="1" spc="-135" dirty="0">
                <a:latin typeface="Calibri" panose="020F0502020204030204" pitchFamily="34" charset="0"/>
                <a:cs typeface="Calibri" panose="020F0502020204030204" pitchFamily="34" charset="0"/>
              </a:rPr>
              <a:t>stages.</a:t>
            </a:r>
            <a:r>
              <a:rPr lang="fr-FR" b="1" spc="-94" dirty="0">
                <a:latin typeface="Calibri" panose="020F0502020204030204" pitchFamily="34" charset="0"/>
                <a:cs typeface="Calibri" panose="020F0502020204030204" pitchFamily="34" charset="0"/>
              </a:rPr>
              <a:t> </a:t>
            </a:r>
            <a:r>
              <a:rPr lang="fr-FR" spc="-161" dirty="0">
                <a:latin typeface="Calibri" panose="020F0502020204030204" pitchFamily="34" charset="0"/>
                <a:cs typeface="Calibri" panose="020F0502020204030204" pitchFamily="34" charset="0"/>
              </a:rPr>
              <a:t>Chaque</a:t>
            </a:r>
            <a:r>
              <a:rPr lang="fr-FR" spc="-75"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lycée</a:t>
            </a:r>
            <a:r>
              <a:rPr lang="fr-FR" spc="-60"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est</a:t>
            </a:r>
            <a:r>
              <a:rPr lang="fr-FR" spc="-75" dirty="0">
                <a:latin typeface="Calibri" panose="020F0502020204030204" pitchFamily="34" charset="0"/>
                <a:cs typeface="Calibri" panose="020F0502020204030204" pitchFamily="34" charset="0"/>
              </a:rPr>
              <a:t> </a:t>
            </a:r>
            <a:r>
              <a:rPr lang="fr-FR" spc="-105" dirty="0">
                <a:latin typeface="Calibri" panose="020F0502020204030204" pitchFamily="34" charset="0"/>
                <a:cs typeface="Calibri" panose="020F0502020204030204" pitchFamily="34" charset="0"/>
              </a:rPr>
              <a:t>libre</a:t>
            </a:r>
            <a:r>
              <a:rPr lang="fr-FR" spc="-75"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de</a:t>
            </a:r>
            <a:r>
              <a:rPr lang="fr-FR" spc="-68"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proposer</a:t>
            </a:r>
            <a:r>
              <a:rPr lang="fr-FR" spc="-71"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71"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espaces</a:t>
            </a:r>
            <a:r>
              <a:rPr lang="fr-FR" spc="-60" dirty="0">
                <a:latin typeface="Calibri" panose="020F0502020204030204" pitchFamily="34" charset="0"/>
                <a:cs typeface="Calibri" panose="020F0502020204030204" pitchFamily="34" charset="0"/>
              </a:rPr>
              <a:t> </a:t>
            </a:r>
            <a:r>
              <a:rPr lang="fr-FR" spc="-105" dirty="0">
                <a:latin typeface="Calibri" panose="020F0502020204030204" pitchFamily="34" charset="0"/>
                <a:cs typeface="Calibri" panose="020F0502020204030204" pitchFamily="34" charset="0"/>
              </a:rPr>
              <a:t>d’initiative</a:t>
            </a:r>
            <a:r>
              <a:rPr lang="fr-FR" spc="-68"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locale</a:t>
            </a:r>
            <a:r>
              <a:rPr lang="fr-FR" spc="-68" dirty="0">
                <a:latin typeface="Calibri" panose="020F0502020204030204" pitchFamily="34" charset="0"/>
                <a:cs typeface="Calibri" panose="020F0502020204030204" pitchFamily="34" charset="0"/>
              </a:rPr>
              <a:t> </a:t>
            </a:r>
            <a:r>
              <a:rPr lang="fr-FR" spc="-75"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transformation</a:t>
            </a:r>
            <a:r>
              <a:rPr lang="fr-FR" spc="-94"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71"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produits </a:t>
            </a:r>
            <a:r>
              <a:rPr lang="fr-FR" spc="-405"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alimentaires,</a:t>
            </a:r>
            <a:r>
              <a:rPr lang="fr-FR" spc="-109"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valorisation</a:t>
            </a:r>
            <a:r>
              <a:rPr lang="fr-FR" spc="-79"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83"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espaces</a:t>
            </a:r>
            <a:r>
              <a:rPr lang="fr-FR" b="1" spc="-139" dirty="0">
                <a:latin typeface="Calibri" panose="020F0502020204030204" pitchFamily="34" charset="0"/>
                <a:cs typeface="Calibri" panose="020F0502020204030204" pitchFamily="34" charset="0"/>
              </a:rPr>
              <a:t>.</a:t>
            </a:r>
          </a:p>
          <a:p>
            <a:pPr marL="67628" marR="346710">
              <a:lnSpc>
                <a:spcPct val="99900"/>
              </a:lnSpc>
              <a:spcBef>
                <a:spcPts val="11"/>
              </a:spcBef>
            </a:pPr>
            <a:endParaRPr lang="fr-FR" dirty="0">
              <a:latin typeface="Calibri" panose="020F0502020204030204" pitchFamily="34" charset="0"/>
              <a:cs typeface="Calibri" panose="020F0502020204030204" pitchFamily="34" charset="0"/>
            </a:endParaRPr>
          </a:p>
          <a:p>
            <a:pPr marL="67628">
              <a:spcBef>
                <a:spcPts val="4"/>
              </a:spcBef>
            </a:pPr>
            <a:r>
              <a:rPr lang="fr-FR" b="1" spc="-139" dirty="0">
                <a:solidFill>
                  <a:srgbClr val="0070C0"/>
                </a:solidFill>
                <a:latin typeface="Calibri" panose="020F0502020204030204" pitchFamily="34" charset="0"/>
                <a:cs typeface="Calibri" panose="020F0502020204030204" pitchFamily="34" charset="0"/>
              </a:rPr>
              <a:t>Et</a:t>
            </a:r>
            <a:r>
              <a:rPr lang="fr-FR" b="1" spc="-79" dirty="0">
                <a:solidFill>
                  <a:srgbClr val="0070C0"/>
                </a:solidFill>
                <a:latin typeface="Calibri" panose="020F0502020204030204" pitchFamily="34" charset="0"/>
                <a:cs typeface="Calibri" panose="020F0502020204030204" pitchFamily="34" charset="0"/>
              </a:rPr>
              <a:t> </a:t>
            </a:r>
            <a:r>
              <a:rPr lang="fr-FR" b="1" spc="-146" dirty="0">
                <a:solidFill>
                  <a:srgbClr val="0070C0"/>
                </a:solidFill>
                <a:latin typeface="Calibri" panose="020F0502020204030204" pitchFamily="34" charset="0"/>
                <a:cs typeface="Calibri" panose="020F0502020204030204" pitchFamily="34" charset="0"/>
              </a:rPr>
              <a:t>après</a:t>
            </a:r>
            <a:r>
              <a:rPr lang="fr-FR" b="1" spc="-90"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Poursuite</a:t>
            </a:r>
            <a:r>
              <a:rPr lang="fr-FR" spc="-83"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d’études</a:t>
            </a:r>
            <a:r>
              <a:rPr lang="fr-FR" spc="-79"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en</a:t>
            </a:r>
            <a:r>
              <a:rPr lang="fr-FR" spc="-83"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agriculture,</a:t>
            </a:r>
            <a:r>
              <a:rPr lang="fr-FR" spc="-90"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agroalimentaire,</a:t>
            </a:r>
            <a:r>
              <a:rPr lang="fr-FR" spc="-90" dirty="0">
                <a:latin typeface="Calibri" panose="020F0502020204030204" pitchFamily="34" charset="0"/>
                <a:cs typeface="Calibri" panose="020F0502020204030204" pitchFamily="34" charset="0"/>
              </a:rPr>
              <a:t> aménagement du </a:t>
            </a:r>
            <a:r>
              <a:rPr lang="fr-FR" spc="-90" dirty="0" err="1">
                <a:latin typeface="Calibri" panose="020F0502020204030204" pitchFamily="34" charset="0"/>
                <a:cs typeface="Calibri" panose="020F0502020204030204" pitchFamily="34" charset="0"/>
              </a:rPr>
              <a:t>territoire,</a:t>
            </a:r>
            <a:r>
              <a:rPr lang="fr-FR" spc="-127" dirty="0" err="1">
                <a:latin typeface="Calibri" panose="020F0502020204030204" pitchFamily="34" charset="0"/>
                <a:cs typeface="Calibri" panose="020F0502020204030204" pitchFamily="34" charset="0"/>
              </a:rPr>
              <a:t>environnement</a:t>
            </a:r>
            <a:r>
              <a:rPr lang="fr-FR" spc="-127" dirty="0">
                <a:latin typeface="Calibri" panose="020F0502020204030204" pitchFamily="34" charset="0"/>
                <a:cs typeface="Calibri" panose="020F0502020204030204" pitchFamily="34" charset="0"/>
              </a:rPr>
              <a:t>...</a:t>
            </a:r>
            <a:endParaRPr lang="fr-FR" dirty="0"/>
          </a:p>
        </p:txBody>
      </p:sp>
    </p:spTree>
    <p:extLst>
      <p:ext uri="{BB962C8B-B14F-4D97-AF65-F5344CB8AC3E}">
        <p14:creationId xmlns:p14="http://schemas.microsoft.com/office/powerpoint/2010/main" val="709677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13841" y="2646045"/>
            <a:ext cx="7118603" cy="83438"/>
          </a:xfrm>
          <a:prstGeom prst="rect">
            <a:avLst/>
          </a:prstGeom>
        </p:spPr>
      </p:pic>
      <p:sp>
        <p:nvSpPr>
          <p:cNvPr id="4" name="object 4"/>
          <p:cNvSpPr txBox="1"/>
          <p:nvPr/>
        </p:nvSpPr>
        <p:spPr>
          <a:xfrm>
            <a:off x="7471095" y="5805276"/>
            <a:ext cx="82867" cy="148117"/>
          </a:xfrm>
          <a:prstGeom prst="rect">
            <a:avLst/>
          </a:prstGeom>
        </p:spPr>
        <p:txBody>
          <a:bodyPr vert="horz" wrap="square" lIns="0" tIns="9525" rIns="0" bIns="0" rtlCol="0">
            <a:spAutoFit/>
          </a:bodyPr>
          <a:lstStyle/>
          <a:p>
            <a:pPr marL="9525">
              <a:spcBef>
                <a:spcPts val="75"/>
              </a:spcBef>
            </a:pPr>
            <a:r>
              <a:rPr sz="900" spc="-38" dirty="0">
                <a:solidFill>
                  <a:srgbClr val="FFFFFF"/>
                </a:solidFill>
                <a:latin typeface="Arial MT"/>
                <a:cs typeface="Arial MT"/>
              </a:rPr>
              <a:t>8</a:t>
            </a:r>
            <a:endParaRPr sz="900">
              <a:latin typeface="Arial MT"/>
              <a:cs typeface="Arial MT"/>
            </a:endParaRPr>
          </a:p>
        </p:txBody>
      </p:sp>
      <p:sp>
        <p:nvSpPr>
          <p:cNvPr id="9" name="object 9"/>
          <p:cNvSpPr txBox="1"/>
          <p:nvPr/>
        </p:nvSpPr>
        <p:spPr>
          <a:xfrm>
            <a:off x="649480" y="367469"/>
            <a:ext cx="7855067" cy="2978540"/>
          </a:xfrm>
          <a:prstGeom prst="rect">
            <a:avLst/>
          </a:prstGeom>
        </p:spPr>
        <p:txBody>
          <a:bodyPr vert="horz" wrap="square" lIns="0" tIns="28099" rIns="0" bIns="0" rtlCol="0">
            <a:spAutoFit/>
          </a:bodyPr>
          <a:lstStyle/>
          <a:p>
            <a:pPr marL="67151" algn="ctr">
              <a:spcBef>
                <a:spcPts val="221"/>
              </a:spcBef>
            </a:pPr>
            <a:r>
              <a:rPr spc="-214" dirty="0">
                <a:solidFill>
                  <a:srgbClr val="B71D0D"/>
                </a:solidFill>
                <a:latin typeface="Calibri" panose="020F0502020204030204" pitchFamily="34" charset="0"/>
                <a:cs typeface="Calibri" panose="020F0502020204030204" pitchFamily="34" charset="0"/>
              </a:rPr>
              <a:t>STHR</a:t>
            </a:r>
            <a:r>
              <a:rPr spc="-86" dirty="0">
                <a:solidFill>
                  <a:srgbClr val="B71D0D"/>
                </a:solidFill>
                <a:latin typeface="Calibri" panose="020F0502020204030204" pitchFamily="34" charset="0"/>
                <a:cs typeface="Calibri" panose="020F0502020204030204" pitchFamily="34" charset="0"/>
              </a:rPr>
              <a:t> </a:t>
            </a:r>
            <a:r>
              <a:rPr spc="-109" dirty="0">
                <a:solidFill>
                  <a:srgbClr val="B71D0D"/>
                </a:solidFill>
                <a:latin typeface="Calibri" panose="020F0502020204030204" pitchFamily="34" charset="0"/>
                <a:cs typeface="Calibri" panose="020F0502020204030204" pitchFamily="34" charset="0"/>
              </a:rPr>
              <a:t>-</a:t>
            </a:r>
            <a:r>
              <a:rPr spc="-64" dirty="0">
                <a:solidFill>
                  <a:srgbClr val="B71D0D"/>
                </a:solidFill>
                <a:latin typeface="Calibri" panose="020F0502020204030204" pitchFamily="34" charset="0"/>
                <a:cs typeface="Calibri" panose="020F0502020204030204" pitchFamily="34" charset="0"/>
              </a:rPr>
              <a:t> </a:t>
            </a:r>
            <a:r>
              <a:rPr spc="-176" dirty="0">
                <a:solidFill>
                  <a:srgbClr val="B71D0D"/>
                </a:solidFill>
                <a:latin typeface="Calibri" panose="020F0502020204030204" pitchFamily="34" charset="0"/>
                <a:cs typeface="Calibri" panose="020F0502020204030204" pitchFamily="34" charset="0"/>
              </a:rPr>
              <a:t>Sciences</a:t>
            </a:r>
            <a:r>
              <a:rPr spc="-94" dirty="0">
                <a:solidFill>
                  <a:srgbClr val="B71D0D"/>
                </a:solidFill>
                <a:latin typeface="Calibri" panose="020F0502020204030204" pitchFamily="34" charset="0"/>
                <a:cs typeface="Calibri" panose="020F0502020204030204" pitchFamily="34" charset="0"/>
              </a:rPr>
              <a:t> </a:t>
            </a:r>
            <a:r>
              <a:rPr spc="-143" dirty="0">
                <a:solidFill>
                  <a:srgbClr val="B71D0D"/>
                </a:solidFill>
                <a:latin typeface="Calibri" panose="020F0502020204030204" pitchFamily="34" charset="0"/>
                <a:cs typeface="Calibri" panose="020F0502020204030204" pitchFamily="34" charset="0"/>
              </a:rPr>
              <a:t>et</a:t>
            </a:r>
            <a:r>
              <a:rPr spc="-64" dirty="0">
                <a:solidFill>
                  <a:srgbClr val="B71D0D"/>
                </a:solidFill>
                <a:latin typeface="Calibri" panose="020F0502020204030204" pitchFamily="34" charset="0"/>
                <a:cs typeface="Calibri" panose="020F0502020204030204" pitchFamily="34" charset="0"/>
              </a:rPr>
              <a:t> </a:t>
            </a:r>
            <a:r>
              <a:rPr spc="-184" dirty="0">
                <a:solidFill>
                  <a:srgbClr val="B71D0D"/>
                </a:solidFill>
                <a:latin typeface="Calibri" panose="020F0502020204030204" pitchFamily="34" charset="0"/>
                <a:cs typeface="Calibri" panose="020F0502020204030204" pitchFamily="34" charset="0"/>
              </a:rPr>
              <a:t>Technologies</a:t>
            </a:r>
            <a:r>
              <a:rPr spc="-105" dirty="0">
                <a:solidFill>
                  <a:srgbClr val="B71D0D"/>
                </a:solidFill>
                <a:latin typeface="Calibri" panose="020F0502020204030204" pitchFamily="34" charset="0"/>
                <a:cs typeface="Calibri" panose="020F0502020204030204" pitchFamily="34" charset="0"/>
              </a:rPr>
              <a:t> </a:t>
            </a:r>
            <a:r>
              <a:rPr spc="-188" dirty="0">
                <a:solidFill>
                  <a:srgbClr val="B71D0D"/>
                </a:solidFill>
                <a:latin typeface="Calibri" panose="020F0502020204030204" pitchFamily="34" charset="0"/>
                <a:cs typeface="Calibri" panose="020F0502020204030204" pitchFamily="34" charset="0"/>
              </a:rPr>
              <a:t>de</a:t>
            </a:r>
            <a:r>
              <a:rPr spc="-64" dirty="0">
                <a:solidFill>
                  <a:srgbClr val="B71D0D"/>
                </a:solidFill>
                <a:latin typeface="Calibri" panose="020F0502020204030204" pitchFamily="34" charset="0"/>
                <a:cs typeface="Calibri" panose="020F0502020204030204" pitchFamily="34" charset="0"/>
              </a:rPr>
              <a:t> </a:t>
            </a:r>
            <a:r>
              <a:rPr spc="-139" dirty="0">
                <a:solidFill>
                  <a:srgbClr val="B71D0D"/>
                </a:solidFill>
                <a:latin typeface="Calibri" panose="020F0502020204030204" pitchFamily="34" charset="0"/>
                <a:cs typeface="Calibri" panose="020F0502020204030204" pitchFamily="34" charset="0"/>
              </a:rPr>
              <a:t>l’Hôtellerie</a:t>
            </a:r>
            <a:r>
              <a:rPr spc="-94" dirty="0">
                <a:solidFill>
                  <a:srgbClr val="B71D0D"/>
                </a:solidFill>
                <a:latin typeface="Calibri" panose="020F0502020204030204" pitchFamily="34" charset="0"/>
                <a:cs typeface="Calibri" panose="020F0502020204030204" pitchFamily="34" charset="0"/>
              </a:rPr>
              <a:t> </a:t>
            </a:r>
            <a:r>
              <a:rPr spc="-143" dirty="0">
                <a:solidFill>
                  <a:srgbClr val="B71D0D"/>
                </a:solidFill>
                <a:latin typeface="Calibri" panose="020F0502020204030204" pitchFamily="34" charset="0"/>
                <a:cs typeface="Calibri" panose="020F0502020204030204" pitchFamily="34" charset="0"/>
              </a:rPr>
              <a:t>et</a:t>
            </a:r>
            <a:r>
              <a:rPr spc="-71" dirty="0">
                <a:solidFill>
                  <a:srgbClr val="B71D0D"/>
                </a:solidFill>
                <a:latin typeface="Calibri" panose="020F0502020204030204" pitchFamily="34" charset="0"/>
                <a:cs typeface="Calibri" panose="020F0502020204030204" pitchFamily="34" charset="0"/>
              </a:rPr>
              <a:t> </a:t>
            </a:r>
            <a:r>
              <a:rPr spc="-188" dirty="0">
                <a:solidFill>
                  <a:srgbClr val="B71D0D"/>
                </a:solidFill>
                <a:latin typeface="Calibri" panose="020F0502020204030204" pitchFamily="34" charset="0"/>
                <a:cs typeface="Calibri" panose="020F0502020204030204" pitchFamily="34" charset="0"/>
              </a:rPr>
              <a:t>de</a:t>
            </a:r>
            <a:r>
              <a:rPr spc="-64" dirty="0">
                <a:solidFill>
                  <a:srgbClr val="B71D0D"/>
                </a:solidFill>
                <a:latin typeface="Calibri" panose="020F0502020204030204" pitchFamily="34" charset="0"/>
                <a:cs typeface="Calibri" panose="020F0502020204030204" pitchFamily="34" charset="0"/>
              </a:rPr>
              <a:t> </a:t>
            </a:r>
            <a:r>
              <a:rPr spc="-135" dirty="0">
                <a:solidFill>
                  <a:srgbClr val="B71D0D"/>
                </a:solidFill>
                <a:latin typeface="Calibri" panose="020F0502020204030204" pitchFamily="34" charset="0"/>
                <a:cs typeface="Calibri" panose="020F0502020204030204" pitchFamily="34" charset="0"/>
              </a:rPr>
              <a:t>la</a:t>
            </a:r>
            <a:r>
              <a:rPr spc="-64" dirty="0">
                <a:solidFill>
                  <a:srgbClr val="B71D0D"/>
                </a:solidFill>
                <a:latin typeface="Calibri" panose="020F0502020204030204" pitchFamily="34" charset="0"/>
                <a:cs typeface="Calibri" panose="020F0502020204030204" pitchFamily="34" charset="0"/>
              </a:rPr>
              <a:t> </a:t>
            </a:r>
            <a:r>
              <a:rPr spc="-90" dirty="0">
                <a:solidFill>
                  <a:srgbClr val="B71D0D"/>
                </a:solidFill>
                <a:latin typeface="Calibri" panose="020F0502020204030204" pitchFamily="34" charset="0"/>
                <a:cs typeface="Calibri" panose="020F0502020204030204" pitchFamily="34" charset="0"/>
              </a:rPr>
              <a:t>Restauration</a:t>
            </a:r>
            <a:endParaRPr lang="en-US" spc="-90" dirty="0">
              <a:solidFill>
                <a:srgbClr val="B71D0D"/>
              </a:solidFill>
              <a:latin typeface="Calibri" panose="020F0502020204030204" pitchFamily="34" charset="0"/>
              <a:cs typeface="Calibri" panose="020F0502020204030204" pitchFamily="34" charset="0"/>
            </a:endParaRPr>
          </a:p>
          <a:p>
            <a:pPr marL="67151" algn="ctr">
              <a:spcBef>
                <a:spcPts val="221"/>
              </a:spcBef>
            </a:pPr>
            <a:endParaRPr dirty="0">
              <a:latin typeface="Calibri" panose="020F0502020204030204" pitchFamily="34" charset="0"/>
              <a:cs typeface="Calibri" panose="020F0502020204030204" pitchFamily="34" charset="0"/>
            </a:endParaRPr>
          </a:p>
          <a:p>
            <a:pPr marL="67151"/>
            <a:r>
              <a:rPr b="1" spc="-165" dirty="0">
                <a:solidFill>
                  <a:srgbClr val="0070C0"/>
                </a:solidFill>
                <a:latin typeface="Calibri" panose="020F0502020204030204" pitchFamily="34" charset="0"/>
                <a:cs typeface="Calibri" panose="020F0502020204030204" pitchFamily="34" charset="0"/>
              </a:rPr>
              <a:t>Pour</a:t>
            </a:r>
            <a:r>
              <a:rPr b="1" spc="-94" dirty="0">
                <a:solidFill>
                  <a:srgbClr val="0070C0"/>
                </a:solidFill>
                <a:latin typeface="Calibri" panose="020F0502020204030204" pitchFamily="34" charset="0"/>
                <a:cs typeface="Calibri" panose="020F0502020204030204" pitchFamily="34" charset="0"/>
              </a:rPr>
              <a:t> </a:t>
            </a:r>
            <a:r>
              <a:rPr b="1" spc="-146" dirty="0">
                <a:solidFill>
                  <a:srgbClr val="0070C0"/>
                </a:solidFill>
                <a:latin typeface="Calibri" panose="020F0502020204030204" pitchFamily="34" charset="0"/>
                <a:cs typeface="Calibri" panose="020F0502020204030204" pitchFamily="34" charset="0"/>
              </a:rPr>
              <a:t>qui</a:t>
            </a:r>
            <a:r>
              <a:rPr b="1" spc="-94" dirty="0">
                <a:solidFill>
                  <a:srgbClr val="0070C0"/>
                </a:solidFill>
                <a:latin typeface="Calibri" panose="020F0502020204030204" pitchFamily="34" charset="0"/>
                <a:cs typeface="Calibri" panose="020F0502020204030204" pitchFamily="34" charset="0"/>
              </a:rPr>
              <a:t> </a:t>
            </a:r>
            <a:r>
              <a:rPr b="1" spc="-180" dirty="0">
                <a:solidFill>
                  <a:srgbClr val="0070C0"/>
                </a:solidFill>
                <a:latin typeface="Calibri" panose="020F0502020204030204" pitchFamily="34" charset="0"/>
                <a:cs typeface="Calibri" panose="020F0502020204030204" pitchFamily="34" charset="0"/>
              </a:rPr>
              <a:t>?</a:t>
            </a:r>
            <a:r>
              <a:rPr b="1" spc="-75" dirty="0">
                <a:solidFill>
                  <a:srgbClr val="0070C0"/>
                </a:solidFill>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Après</a:t>
            </a:r>
            <a:r>
              <a:rPr spc="-7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une</a:t>
            </a:r>
            <a:r>
              <a:rPr spc="-79" dirty="0">
                <a:latin typeface="Calibri" panose="020F0502020204030204" pitchFamily="34" charset="0"/>
                <a:cs typeface="Calibri" panose="020F0502020204030204" pitchFamily="34" charset="0"/>
              </a:rPr>
              <a:t> </a:t>
            </a:r>
            <a:r>
              <a:rPr b="1" spc="-109" dirty="0">
                <a:latin typeface="Calibri" panose="020F0502020204030204" pitchFamily="34" charset="0"/>
                <a:cs typeface="Calibri" panose="020F0502020204030204" pitchFamily="34" charset="0"/>
              </a:rPr>
              <a:t>2</a:t>
            </a:r>
            <a:r>
              <a:rPr b="1" spc="-163" baseline="25641" dirty="0">
                <a:latin typeface="Calibri" panose="020F0502020204030204" pitchFamily="34" charset="0"/>
                <a:cs typeface="Calibri" panose="020F0502020204030204" pitchFamily="34" charset="0"/>
              </a:rPr>
              <a:t>de</a:t>
            </a:r>
            <a:r>
              <a:rPr b="1" spc="107" baseline="25641" dirty="0">
                <a:latin typeface="Calibri" panose="020F0502020204030204" pitchFamily="34" charset="0"/>
                <a:cs typeface="Calibri" panose="020F0502020204030204" pitchFamily="34" charset="0"/>
              </a:rPr>
              <a:t> </a:t>
            </a:r>
            <a:r>
              <a:rPr b="1" spc="-135" dirty="0">
                <a:latin typeface="Calibri" panose="020F0502020204030204" pitchFamily="34" charset="0"/>
                <a:cs typeface="Calibri" panose="020F0502020204030204" pitchFamily="34" charset="0"/>
              </a:rPr>
              <a:t>spécifique,</a:t>
            </a:r>
            <a:r>
              <a:rPr b="1" spc="-120" dirty="0">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mais</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possible</a:t>
            </a:r>
            <a:r>
              <a:rPr spc="-60"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après</a:t>
            </a:r>
            <a:r>
              <a:rPr spc="-71"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une</a:t>
            </a:r>
            <a:r>
              <a:rPr spc="-79" dirty="0">
                <a:latin typeface="Calibri" panose="020F0502020204030204" pitchFamily="34" charset="0"/>
                <a:cs typeface="Calibri" panose="020F0502020204030204" pitchFamily="34" charset="0"/>
              </a:rPr>
              <a:t> </a:t>
            </a:r>
            <a:r>
              <a:rPr spc="-101" dirty="0">
                <a:latin typeface="Calibri" panose="020F0502020204030204" pitchFamily="34" charset="0"/>
                <a:cs typeface="Calibri" panose="020F0502020204030204" pitchFamily="34" charset="0"/>
              </a:rPr>
              <a:t>2</a:t>
            </a:r>
            <a:r>
              <a:rPr spc="-152" baseline="25641" dirty="0">
                <a:latin typeface="Calibri" panose="020F0502020204030204" pitchFamily="34" charset="0"/>
                <a:cs typeface="Calibri" panose="020F0502020204030204" pitchFamily="34" charset="0"/>
              </a:rPr>
              <a:t>de</a:t>
            </a:r>
            <a:r>
              <a:rPr spc="124" baseline="25641"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générale</a:t>
            </a:r>
            <a:r>
              <a:rPr spc="-79" dirty="0">
                <a:latin typeface="Calibri" panose="020F0502020204030204" pitchFamily="34" charset="0"/>
                <a:cs typeface="Calibri" panose="020F0502020204030204" pitchFamily="34" charset="0"/>
              </a:rPr>
              <a:t> </a:t>
            </a:r>
            <a:r>
              <a:rPr spc="-113" dirty="0">
                <a:latin typeface="Calibri" panose="020F0502020204030204" pitchFamily="34" charset="0"/>
                <a:cs typeface="Calibri" panose="020F0502020204030204" pitchFamily="34" charset="0"/>
              </a:rPr>
              <a:t>et</a:t>
            </a:r>
            <a:r>
              <a:rPr spc="-86"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techno.</a:t>
            </a:r>
            <a:endParaRPr lang="en-US" spc="-8" dirty="0">
              <a:latin typeface="Calibri" panose="020F0502020204030204" pitchFamily="34" charset="0"/>
              <a:cs typeface="Calibri" panose="020F0502020204030204" pitchFamily="34" charset="0"/>
            </a:endParaRPr>
          </a:p>
          <a:p>
            <a:pPr marL="67151"/>
            <a:endParaRPr dirty="0">
              <a:latin typeface="Calibri" panose="020F0502020204030204" pitchFamily="34" charset="0"/>
              <a:cs typeface="Calibri" panose="020F0502020204030204" pitchFamily="34" charset="0"/>
            </a:endParaRPr>
          </a:p>
          <a:p>
            <a:pPr marL="67628" marR="271939">
              <a:lnSpc>
                <a:spcPct val="99800"/>
              </a:lnSpc>
              <a:spcBef>
                <a:spcPts val="15"/>
              </a:spcBef>
            </a:pPr>
            <a:r>
              <a:rPr b="1" spc="-191" dirty="0">
                <a:solidFill>
                  <a:srgbClr val="0070C0"/>
                </a:solidFill>
                <a:latin typeface="Calibri" panose="020F0502020204030204" pitchFamily="34" charset="0"/>
                <a:cs typeface="Calibri" panose="020F0502020204030204" pitchFamily="34" charset="0"/>
              </a:rPr>
              <a:t>Au</a:t>
            </a:r>
            <a:r>
              <a:rPr b="1" spc="-71" dirty="0">
                <a:solidFill>
                  <a:srgbClr val="0070C0"/>
                </a:solidFill>
                <a:latin typeface="Calibri" panose="020F0502020204030204" pitchFamily="34" charset="0"/>
                <a:cs typeface="Calibri" panose="020F0502020204030204" pitchFamily="34" charset="0"/>
              </a:rPr>
              <a:t> </a:t>
            </a:r>
            <a:r>
              <a:rPr b="1" spc="-165" dirty="0" err="1">
                <a:solidFill>
                  <a:srgbClr val="0070C0"/>
                </a:solidFill>
                <a:latin typeface="Calibri" panose="020F0502020204030204" pitchFamily="34" charset="0"/>
                <a:cs typeface="Calibri" panose="020F0502020204030204" pitchFamily="34" charset="0"/>
              </a:rPr>
              <a:t>programme</a:t>
            </a:r>
            <a:r>
              <a:rPr lang="en-US" b="1" spc="-165" dirty="0">
                <a:solidFill>
                  <a:srgbClr val="0070C0"/>
                </a:solidFill>
                <a:latin typeface="Calibri" panose="020F0502020204030204" pitchFamily="34" charset="0"/>
                <a:cs typeface="Calibri" panose="020F0502020204030204" pitchFamily="34" charset="0"/>
              </a:rPr>
              <a:t> : </a:t>
            </a:r>
            <a:r>
              <a:rPr spc="-146" dirty="0" err="1">
                <a:latin typeface="Calibri" panose="020F0502020204030204" pitchFamily="34" charset="0"/>
                <a:cs typeface="Calibri" panose="020F0502020204030204" pitchFamily="34" charset="0"/>
              </a:rPr>
              <a:t>Éco</a:t>
            </a:r>
            <a:r>
              <a:rPr spc="-146" dirty="0">
                <a:latin typeface="Calibri" panose="020F0502020204030204" pitchFamily="34" charset="0"/>
                <a:cs typeface="Calibri" panose="020F0502020204030204" pitchFamily="34" charset="0"/>
              </a:rPr>
              <a:t>.</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gestion</a:t>
            </a:r>
            <a:r>
              <a:rPr spc="-64"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hôtelière,</a:t>
            </a:r>
            <a:r>
              <a:rPr spc="-75"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sc.</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68"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des</a:t>
            </a:r>
            <a:r>
              <a:rPr spc="-56"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services,</a:t>
            </a:r>
            <a:r>
              <a:rPr spc="-38"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sc.</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68"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culinaires,</a:t>
            </a:r>
            <a:r>
              <a:rPr spc="-56"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enseignement scientifique</a:t>
            </a:r>
            <a:r>
              <a:rPr spc="-4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alimentation-</a:t>
            </a:r>
            <a:r>
              <a:rPr spc="-143" dirty="0">
                <a:latin typeface="Calibri" panose="020F0502020204030204" pitchFamily="34" charset="0"/>
                <a:cs typeface="Calibri" panose="020F0502020204030204" pitchFamily="34" charset="0"/>
              </a:rPr>
              <a:t>environnement,</a:t>
            </a:r>
            <a:r>
              <a:rPr spc="-68"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enseignement</a:t>
            </a:r>
            <a:r>
              <a:rPr spc="-41"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38"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en</a:t>
            </a:r>
            <a:r>
              <a:rPr spc="-41" dirty="0">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langue</a:t>
            </a:r>
            <a:r>
              <a:rPr spc="-30"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vivante,</a:t>
            </a:r>
            <a:r>
              <a:rPr spc="-41"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maths,</a:t>
            </a:r>
            <a:r>
              <a:rPr spc="-45" dirty="0">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langues</a:t>
            </a:r>
            <a:r>
              <a:rPr spc="-30" dirty="0">
                <a:latin typeface="Calibri" panose="020F0502020204030204" pitchFamily="34" charset="0"/>
                <a:cs typeface="Calibri" panose="020F0502020204030204" pitchFamily="34" charset="0"/>
              </a:rPr>
              <a:t> </a:t>
            </a:r>
            <a:r>
              <a:rPr spc="-38" dirty="0">
                <a:latin typeface="Calibri" panose="020F0502020204030204" pitchFamily="34" charset="0"/>
                <a:cs typeface="Calibri" panose="020F0502020204030204" pitchFamily="34" charset="0"/>
              </a:rPr>
              <a:t>vivantes, </a:t>
            </a:r>
            <a:r>
              <a:rPr spc="-131" dirty="0">
                <a:latin typeface="Calibri" panose="020F0502020204030204" pitchFamily="34" charset="0"/>
                <a:cs typeface="Calibri" panose="020F0502020204030204" pitchFamily="34" charset="0"/>
              </a:rPr>
              <a:t>sciences,</a:t>
            </a:r>
            <a:r>
              <a:rPr spc="-30"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français,</a:t>
            </a:r>
            <a:r>
              <a:rPr spc="-26" dirty="0">
                <a:latin typeface="Calibri" panose="020F0502020204030204" pitchFamily="34" charset="0"/>
                <a:cs typeface="Calibri" panose="020F0502020204030204" pitchFamily="34" charset="0"/>
              </a:rPr>
              <a:t> </a:t>
            </a:r>
            <a:r>
              <a:rPr spc="-116" dirty="0" err="1">
                <a:latin typeface="Calibri" panose="020F0502020204030204" pitchFamily="34" charset="0"/>
                <a:cs typeface="Calibri" panose="020F0502020204030204" pitchFamily="34" charset="0"/>
              </a:rPr>
              <a:t>histoire-</a:t>
            </a:r>
            <a:r>
              <a:rPr spc="-15" dirty="0" err="1">
                <a:latin typeface="Calibri" panose="020F0502020204030204" pitchFamily="34" charset="0"/>
                <a:cs typeface="Calibri" panose="020F0502020204030204" pitchFamily="34" charset="0"/>
              </a:rPr>
              <a:t>géo</a:t>
            </a:r>
            <a:r>
              <a:rPr spc="-15" dirty="0">
                <a:latin typeface="Calibri" panose="020F0502020204030204" pitchFamily="34" charset="0"/>
                <a:cs typeface="Calibri" panose="020F0502020204030204" pitchFamily="34" charset="0"/>
              </a:rPr>
              <a:t>…</a:t>
            </a:r>
            <a:endParaRPr lang="en-US" spc="-15" dirty="0">
              <a:latin typeface="Calibri" panose="020F0502020204030204" pitchFamily="34" charset="0"/>
              <a:cs typeface="Calibri" panose="020F0502020204030204" pitchFamily="34" charset="0"/>
            </a:endParaRPr>
          </a:p>
          <a:p>
            <a:pPr marL="67628" marR="271939">
              <a:lnSpc>
                <a:spcPct val="99800"/>
              </a:lnSpc>
              <a:spcBef>
                <a:spcPts val="15"/>
              </a:spcBef>
            </a:pPr>
            <a:endParaRPr dirty="0">
              <a:latin typeface="Calibri" panose="020F0502020204030204" pitchFamily="34" charset="0"/>
              <a:cs typeface="Calibri" panose="020F0502020204030204" pitchFamily="34" charset="0"/>
            </a:endParaRPr>
          </a:p>
          <a:p>
            <a:pPr marL="67628" marR="162401">
              <a:lnSpc>
                <a:spcPts val="1793"/>
              </a:lnSpc>
              <a:spcBef>
                <a:spcPts val="75"/>
              </a:spcBef>
            </a:pPr>
            <a:r>
              <a:rPr b="1" spc="-146" dirty="0">
                <a:solidFill>
                  <a:srgbClr val="267CF2"/>
                </a:solidFill>
                <a:latin typeface="Calibri" panose="020F0502020204030204" pitchFamily="34" charset="0"/>
                <a:cs typeface="Calibri" panose="020F0502020204030204" pitchFamily="34" charset="0"/>
              </a:rPr>
              <a:t>Et</a:t>
            </a:r>
            <a:r>
              <a:rPr b="1" spc="-64" dirty="0">
                <a:solidFill>
                  <a:srgbClr val="267CF2"/>
                </a:solidFill>
                <a:latin typeface="Calibri" panose="020F0502020204030204" pitchFamily="34" charset="0"/>
                <a:cs typeface="Calibri" panose="020F0502020204030204" pitchFamily="34" charset="0"/>
              </a:rPr>
              <a:t> </a:t>
            </a:r>
            <a:r>
              <a:rPr b="1" spc="-153" dirty="0">
                <a:solidFill>
                  <a:srgbClr val="267CF2"/>
                </a:solidFill>
                <a:latin typeface="Calibri" panose="020F0502020204030204" pitchFamily="34" charset="0"/>
                <a:cs typeface="Calibri" panose="020F0502020204030204" pitchFamily="34" charset="0"/>
              </a:rPr>
              <a:t>après</a:t>
            </a:r>
            <a:r>
              <a:rPr b="1" spc="-71" dirty="0">
                <a:solidFill>
                  <a:srgbClr val="267CF2"/>
                </a:solidFill>
                <a:latin typeface="Calibri" panose="020F0502020204030204" pitchFamily="34" charset="0"/>
                <a:cs typeface="Calibri" panose="020F0502020204030204" pitchFamily="34" charset="0"/>
              </a:rPr>
              <a:t> </a:t>
            </a:r>
            <a:r>
              <a:rPr b="1" spc="-180" dirty="0">
                <a:solidFill>
                  <a:srgbClr val="267CF2"/>
                </a:solidFill>
                <a:latin typeface="Calibri" panose="020F0502020204030204" pitchFamily="34" charset="0"/>
                <a:cs typeface="Calibri" panose="020F0502020204030204" pitchFamily="34" charset="0"/>
              </a:rPr>
              <a:t>?</a:t>
            </a:r>
            <a:r>
              <a:rPr b="1" spc="-56" dirty="0">
                <a:solidFill>
                  <a:srgbClr val="267CF2"/>
                </a:solidFill>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écoles</a:t>
            </a:r>
            <a:r>
              <a:rPr spc="-4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d’hôtellerie</a:t>
            </a:r>
            <a:r>
              <a:rPr spc="-64"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restauration,</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tourisme,</a:t>
            </a:r>
            <a:r>
              <a:rPr spc="-75" dirty="0">
                <a:latin typeface="Calibri" panose="020F0502020204030204" pitchFamily="34" charset="0"/>
                <a:cs typeface="Calibri" panose="020F0502020204030204" pitchFamily="34" charset="0"/>
              </a:rPr>
              <a:t> </a:t>
            </a:r>
            <a:r>
              <a:rPr spc="-161" dirty="0">
                <a:latin typeface="Calibri" panose="020F0502020204030204" pitchFamily="34" charset="0"/>
                <a:cs typeface="Calibri" panose="020F0502020204030204" pitchFamily="34" charset="0"/>
              </a:rPr>
              <a:t>commerce</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services,</a:t>
            </a:r>
            <a:r>
              <a:rPr spc="-45"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4"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a:t>
            </a:r>
            <a:r>
              <a:rPr spc="-56"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comptabilité</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8"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a:t>
            </a:r>
            <a:r>
              <a:rPr spc="-56" dirty="0">
                <a:latin typeface="Calibri" panose="020F0502020204030204" pitchFamily="34" charset="0"/>
                <a:cs typeface="Calibri" panose="020F0502020204030204" pitchFamily="34" charset="0"/>
              </a:rPr>
              <a:t> </a:t>
            </a:r>
            <a:r>
              <a:rPr spc="-83" dirty="0">
                <a:latin typeface="Calibri" panose="020F0502020204030204" pitchFamily="34" charset="0"/>
                <a:cs typeface="Calibri" panose="020F0502020204030204" pitchFamily="34" charset="0"/>
              </a:rPr>
              <a:t>gestion </a:t>
            </a:r>
            <a:r>
              <a:rPr spc="-150" dirty="0">
                <a:latin typeface="Calibri" panose="020F0502020204030204" pitchFamily="34" charset="0"/>
                <a:cs typeface="Calibri" panose="020F0502020204030204" pitchFamily="34" charset="0"/>
              </a:rPr>
              <a:t>des</a:t>
            </a:r>
            <a:r>
              <a:rPr spc="-7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organisations,</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ou</a:t>
            </a:r>
            <a:r>
              <a:rPr spc="-56"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université,</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par</a:t>
            </a:r>
            <a:r>
              <a:rPr spc="-60"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exemple</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en</a:t>
            </a:r>
            <a:r>
              <a:rPr spc="-64"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licence</a:t>
            </a:r>
            <a:r>
              <a:rPr spc="-49"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4"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sc.</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56"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l’hôtellerie-</a:t>
            </a:r>
            <a:r>
              <a:rPr spc="-75" dirty="0">
                <a:latin typeface="Calibri" panose="020F0502020204030204" pitchFamily="34" charset="0"/>
                <a:cs typeface="Calibri" panose="020F0502020204030204" pitchFamily="34" charset="0"/>
              </a:rPr>
              <a:t>restauration</a:t>
            </a:r>
            <a:r>
              <a:rPr sz="1500" spc="-75" dirty="0">
                <a:latin typeface="Calibri" panose="020F0502020204030204" pitchFamily="34" charset="0"/>
                <a:cs typeface="Calibri" panose="020F0502020204030204" pitchFamily="34" charset="0"/>
              </a:rPr>
              <a:t>…</a:t>
            </a:r>
            <a:endParaRPr sz="1500" dirty="0">
              <a:latin typeface="Calibri" panose="020F0502020204030204" pitchFamily="34" charset="0"/>
              <a:cs typeface="Calibri" panose="020F0502020204030204" pitchFamily="34" charset="0"/>
            </a:endParaRPr>
          </a:p>
        </p:txBody>
      </p:sp>
      <p:sp>
        <p:nvSpPr>
          <p:cNvPr id="15" name="object 15"/>
          <p:cNvSpPr txBox="1"/>
          <p:nvPr/>
        </p:nvSpPr>
        <p:spPr>
          <a:xfrm>
            <a:off x="709301" y="3777242"/>
            <a:ext cx="7524917" cy="3144931"/>
          </a:xfrm>
          <a:prstGeom prst="rect">
            <a:avLst/>
          </a:prstGeom>
        </p:spPr>
        <p:txBody>
          <a:bodyPr vert="horz" wrap="square" lIns="0" tIns="10001" rIns="0" bIns="0" rtlCol="0">
            <a:spAutoFit/>
          </a:bodyPr>
          <a:lstStyle/>
          <a:p>
            <a:pPr marL="28575" algn="ctr">
              <a:spcBef>
                <a:spcPts val="79"/>
              </a:spcBef>
            </a:pPr>
            <a:r>
              <a:rPr spc="-217" dirty="0">
                <a:solidFill>
                  <a:srgbClr val="B71D0D"/>
                </a:solidFill>
                <a:latin typeface="Calibri" panose="020F0502020204030204" pitchFamily="34" charset="0"/>
                <a:cs typeface="Calibri" panose="020F0502020204030204" pitchFamily="34" charset="0"/>
              </a:rPr>
              <a:t>S2TMD</a:t>
            </a:r>
            <a:r>
              <a:rPr spc="-86" dirty="0">
                <a:solidFill>
                  <a:srgbClr val="B71D0D"/>
                </a:solidFill>
                <a:latin typeface="Calibri" panose="020F0502020204030204" pitchFamily="34" charset="0"/>
                <a:cs typeface="Calibri" panose="020F0502020204030204" pitchFamily="34" charset="0"/>
              </a:rPr>
              <a:t> </a:t>
            </a:r>
            <a:r>
              <a:rPr spc="-176" dirty="0">
                <a:solidFill>
                  <a:srgbClr val="B71D0D"/>
                </a:solidFill>
                <a:latin typeface="Calibri" panose="020F0502020204030204" pitchFamily="34" charset="0"/>
                <a:cs typeface="Calibri" panose="020F0502020204030204" pitchFamily="34" charset="0"/>
              </a:rPr>
              <a:t>–</a:t>
            </a:r>
            <a:r>
              <a:rPr spc="-75" dirty="0">
                <a:solidFill>
                  <a:srgbClr val="B71D0D"/>
                </a:solidFill>
                <a:latin typeface="Calibri" panose="020F0502020204030204" pitchFamily="34" charset="0"/>
                <a:cs typeface="Calibri" panose="020F0502020204030204" pitchFamily="34" charset="0"/>
              </a:rPr>
              <a:t> </a:t>
            </a:r>
            <a:r>
              <a:rPr spc="-176"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Sciences</a:t>
            </a:r>
            <a:r>
              <a:rPr spc="-105"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43"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et</a:t>
            </a:r>
            <a:r>
              <a:rPr spc="-83"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76"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Technologies</a:t>
            </a:r>
            <a:r>
              <a:rPr spc="-116"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91"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du</a:t>
            </a:r>
            <a:r>
              <a:rPr spc="-83"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58"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Théâtre,</a:t>
            </a:r>
            <a:r>
              <a:rPr spc="-98"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88"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de</a:t>
            </a:r>
            <a:r>
              <a:rPr spc="-75"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35"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la</a:t>
            </a:r>
            <a:r>
              <a:rPr spc="-75"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84"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Musique</a:t>
            </a:r>
            <a:r>
              <a:rPr spc="-83"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43"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et</a:t>
            </a:r>
            <a:r>
              <a:rPr spc="-83"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88"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de</a:t>
            </a:r>
            <a:r>
              <a:rPr spc="-86"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135"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la</a:t>
            </a:r>
            <a:r>
              <a:rPr spc="-75"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 </a:t>
            </a:r>
            <a:r>
              <a:rPr spc="-8" dirty="0">
                <a:solidFill>
                  <a:srgbClr val="C00000"/>
                </a:solidFill>
                <a:uFill>
                  <a:solidFill>
                    <a:srgbClr val="A8BF4D"/>
                  </a:solidFill>
                </a:u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Danse</a:t>
            </a:r>
            <a:endParaRPr lang="en-US" spc="-8" dirty="0">
              <a:solidFill>
                <a:srgbClr val="C00000"/>
              </a:solidFill>
              <a:uFill>
                <a:solidFill>
                  <a:srgbClr val="A8BF4D"/>
                </a:solidFill>
              </a:uFill>
              <a:latin typeface="Calibri" panose="020F0502020204030204" pitchFamily="34" charset="0"/>
              <a:cs typeface="Calibri" panose="020F0502020204030204" pitchFamily="34" charset="0"/>
            </a:endParaRPr>
          </a:p>
          <a:p>
            <a:pPr marL="28575">
              <a:spcBef>
                <a:spcPts val="79"/>
              </a:spcBef>
            </a:pPr>
            <a:endParaRPr dirty="0">
              <a:solidFill>
                <a:srgbClr val="C00000"/>
              </a:solidFill>
              <a:latin typeface="Calibri" panose="020F0502020204030204" pitchFamily="34" charset="0"/>
              <a:cs typeface="Calibri" panose="020F0502020204030204" pitchFamily="34" charset="0"/>
            </a:endParaRPr>
          </a:p>
          <a:p>
            <a:pPr marL="28575" marR="54769">
              <a:lnSpc>
                <a:spcPts val="1793"/>
              </a:lnSpc>
              <a:spcBef>
                <a:spcPts val="75"/>
              </a:spcBef>
            </a:pPr>
            <a:r>
              <a:rPr b="1" spc="-165" dirty="0">
                <a:solidFill>
                  <a:srgbClr val="267CF2"/>
                </a:solidFill>
                <a:latin typeface="Calibri" panose="020F0502020204030204" pitchFamily="34" charset="0"/>
                <a:cs typeface="Calibri" panose="020F0502020204030204" pitchFamily="34" charset="0"/>
              </a:rPr>
              <a:t>Pour</a:t>
            </a:r>
            <a:r>
              <a:rPr b="1" spc="-79" dirty="0">
                <a:solidFill>
                  <a:srgbClr val="267CF2"/>
                </a:solidFill>
                <a:latin typeface="Calibri" panose="020F0502020204030204" pitchFamily="34" charset="0"/>
                <a:cs typeface="Calibri" panose="020F0502020204030204" pitchFamily="34" charset="0"/>
              </a:rPr>
              <a:t> </a:t>
            </a:r>
            <a:r>
              <a:rPr b="1" spc="-146" dirty="0">
                <a:solidFill>
                  <a:srgbClr val="267CF2"/>
                </a:solidFill>
                <a:latin typeface="Calibri" panose="020F0502020204030204" pitchFamily="34" charset="0"/>
                <a:cs typeface="Calibri" panose="020F0502020204030204" pitchFamily="34" charset="0"/>
              </a:rPr>
              <a:t>qui</a:t>
            </a:r>
            <a:r>
              <a:rPr b="1" spc="-86" dirty="0">
                <a:solidFill>
                  <a:srgbClr val="267CF2"/>
                </a:solidFill>
                <a:latin typeface="Calibri" panose="020F0502020204030204" pitchFamily="34" charset="0"/>
                <a:cs typeface="Calibri" panose="020F0502020204030204" pitchFamily="34" charset="0"/>
              </a:rPr>
              <a:t> </a:t>
            </a:r>
            <a:r>
              <a:rPr b="1" spc="-180" dirty="0">
                <a:solidFill>
                  <a:srgbClr val="267CF2"/>
                </a:solidFill>
                <a:latin typeface="Calibri" panose="020F0502020204030204" pitchFamily="34" charset="0"/>
                <a:cs typeface="Calibri" panose="020F0502020204030204" pitchFamily="34" charset="0"/>
              </a:rPr>
              <a:t>?</a:t>
            </a:r>
            <a:r>
              <a:rPr b="1" spc="-60" dirty="0">
                <a:solidFill>
                  <a:srgbClr val="267CF2"/>
                </a:solidFill>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Après</a:t>
            </a:r>
            <a:r>
              <a:rPr spc="-64"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une</a:t>
            </a:r>
            <a:r>
              <a:rPr spc="-68" dirty="0">
                <a:latin typeface="Calibri" panose="020F0502020204030204" pitchFamily="34" charset="0"/>
                <a:cs typeface="Calibri" panose="020F0502020204030204" pitchFamily="34" charset="0"/>
              </a:rPr>
              <a:t> </a:t>
            </a:r>
            <a:r>
              <a:rPr b="1" spc="-116" dirty="0">
                <a:latin typeface="Calibri" panose="020F0502020204030204" pitchFamily="34" charset="0"/>
                <a:cs typeface="Calibri" panose="020F0502020204030204" pitchFamily="34" charset="0"/>
              </a:rPr>
              <a:t>2</a:t>
            </a:r>
            <a:r>
              <a:rPr b="1" spc="-174" baseline="25641" dirty="0">
                <a:latin typeface="Calibri" panose="020F0502020204030204" pitchFamily="34" charset="0"/>
                <a:cs typeface="Calibri" panose="020F0502020204030204" pitchFamily="34" charset="0"/>
              </a:rPr>
              <a:t>de</a:t>
            </a:r>
            <a:r>
              <a:rPr b="1" spc="-56" baseline="25641" dirty="0">
                <a:latin typeface="Calibri" panose="020F0502020204030204" pitchFamily="34" charset="0"/>
                <a:cs typeface="Calibri" panose="020F0502020204030204" pitchFamily="34" charset="0"/>
              </a:rPr>
              <a:t> </a:t>
            </a:r>
            <a:r>
              <a:rPr b="1" spc="-143" dirty="0">
                <a:latin typeface="Calibri" panose="020F0502020204030204" pitchFamily="34" charset="0"/>
                <a:cs typeface="Calibri" panose="020F0502020204030204" pitchFamily="34" charset="0"/>
              </a:rPr>
              <a:t>spécifique</a:t>
            </a:r>
            <a:r>
              <a:rPr b="1" spc="-10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avec</a:t>
            </a:r>
            <a:r>
              <a:rPr spc="-60"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pratique</a:t>
            </a:r>
            <a:r>
              <a:rPr spc="-68"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intensive</a:t>
            </a:r>
            <a:r>
              <a:rPr spc="-60"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du</a:t>
            </a:r>
            <a:r>
              <a:rPr spc="-64"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théâtre,</a:t>
            </a:r>
            <a:r>
              <a:rPr spc="-75"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8"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a:t>
            </a:r>
            <a:r>
              <a:rPr spc="-68"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danse</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ou</a:t>
            </a:r>
            <a:r>
              <a:rPr spc="-60"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d’un</a:t>
            </a:r>
            <a:r>
              <a:rPr spc="-68"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instrument</a:t>
            </a:r>
            <a:r>
              <a:rPr spc="-75" dirty="0">
                <a:latin typeface="Calibri" panose="020F0502020204030204" pitchFamily="34" charset="0"/>
                <a:cs typeface="Calibri" panose="020F0502020204030204" pitchFamily="34" charset="0"/>
              </a:rPr>
              <a:t> </a:t>
            </a:r>
            <a:r>
              <a:rPr spc="-38"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être</a:t>
            </a:r>
            <a:r>
              <a:rPr spc="-83"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inscrit-</a:t>
            </a:r>
            <a:r>
              <a:rPr spc="-158" dirty="0">
                <a:latin typeface="Calibri" panose="020F0502020204030204" pitchFamily="34" charset="0"/>
                <a:cs typeface="Calibri" panose="020F0502020204030204" pitchFamily="34" charset="0"/>
              </a:rPr>
              <a:t>e</a:t>
            </a:r>
            <a:r>
              <a:rPr spc="-49"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au</a:t>
            </a:r>
            <a:r>
              <a:rPr spc="-53" dirty="0">
                <a:latin typeface="Calibri" panose="020F0502020204030204" pitchFamily="34" charset="0"/>
                <a:cs typeface="Calibri" panose="020F0502020204030204" pitchFamily="34" charset="0"/>
              </a:rPr>
              <a:t> </a:t>
            </a:r>
            <a:r>
              <a:rPr spc="-75" dirty="0">
                <a:latin typeface="Calibri" panose="020F0502020204030204" pitchFamily="34" charset="0"/>
                <a:cs typeface="Calibri" panose="020F0502020204030204" pitchFamily="34" charset="0"/>
              </a:rPr>
              <a:t>conservatoire.</a:t>
            </a:r>
            <a:endParaRPr lang="en-US" spc="-75" dirty="0">
              <a:latin typeface="Calibri" panose="020F0502020204030204" pitchFamily="34" charset="0"/>
              <a:cs typeface="Calibri" panose="020F0502020204030204" pitchFamily="34" charset="0"/>
            </a:endParaRPr>
          </a:p>
          <a:p>
            <a:pPr marL="28575" marR="54769">
              <a:lnSpc>
                <a:spcPts val="1793"/>
              </a:lnSpc>
              <a:spcBef>
                <a:spcPts val="75"/>
              </a:spcBef>
            </a:pPr>
            <a:endParaRPr dirty="0">
              <a:latin typeface="Calibri" panose="020F0502020204030204" pitchFamily="34" charset="0"/>
              <a:cs typeface="Calibri" panose="020F0502020204030204" pitchFamily="34" charset="0"/>
            </a:endParaRPr>
          </a:p>
          <a:p>
            <a:pPr marL="28575" marR="22860">
              <a:lnSpc>
                <a:spcPts val="1800"/>
              </a:lnSpc>
              <a:spcBef>
                <a:spcPts val="8"/>
              </a:spcBef>
            </a:pPr>
            <a:r>
              <a:rPr b="1" spc="-191" dirty="0">
                <a:solidFill>
                  <a:srgbClr val="0070C0"/>
                </a:solidFill>
                <a:latin typeface="Calibri" panose="020F0502020204030204" pitchFamily="34" charset="0"/>
                <a:cs typeface="Calibri" panose="020F0502020204030204" pitchFamily="34" charset="0"/>
              </a:rPr>
              <a:t>Au</a:t>
            </a:r>
            <a:r>
              <a:rPr b="1" spc="-71" dirty="0">
                <a:solidFill>
                  <a:srgbClr val="0070C0"/>
                </a:solidFill>
                <a:latin typeface="Calibri" panose="020F0502020204030204" pitchFamily="34" charset="0"/>
                <a:cs typeface="Calibri" panose="020F0502020204030204" pitchFamily="34" charset="0"/>
              </a:rPr>
              <a:t> </a:t>
            </a:r>
            <a:r>
              <a:rPr b="1" spc="-176" dirty="0">
                <a:solidFill>
                  <a:srgbClr val="0070C0"/>
                </a:solidFill>
                <a:latin typeface="Calibri" panose="020F0502020204030204" pitchFamily="34" charset="0"/>
                <a:cs typeface="Calibri" panose="020F0502020204030204" pitchFamily="34" charset="0"/>
              </a:rPr>
              <a:t>programme</a:t>
            </a:r>
            <a:r>
              <a:rPr b="1" spc="-98" dirty="0">
                <a:solidFill>
                  <a:srgbClr val="0070C0"/>
                </a:solidFill>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en</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3</a:t>
            </a:r>
            <a:r>
              <a:rPr spc="-68"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ans</a:t>
            </a:r>
            <a:r>
              <a:rPr spc="-64" dirty="0">
                <a:latin typeface="Calibri" panose="020F0502020204030204" pitchFamily="34" charset="0"/>
                <a:cs typeface="Calibri" panose="020F0502020204030204" pitchFamily="34" charset="0"/>
              </a:rPr>
              <a:t> </a:t>
            </a:r>
            <a:r>
              <a:rPr spc="-75" dirty="0">
                <a:latin typeface="Calibri" panose="020F0502020204030204" pitchFamily="34" charset="0"/>
                <a:cs typeface="Calibri" panose="020F0502020204030204" pitchFamily="34" charset="0"/>
              </a:rPr>
              <a:t>:</a:t>
            </a:r>
            <a:r>
              <a:rPr spc="-68" dirty="0">
                <a:latin typeface="Calibri" panose="020F0502020204030204" pitchFamily="34" charset="0"/>
                <a:cs typeface="Calibri" panose="020F0502020204030204" pitchFamily="34" charset="0"/>
              </a:rPr>
              <a:t> </a:t>
            </a:r>
            <a:r>
              <a:rPr b="1" spc="-139" dirty="0">
                <a:latin typeface="Calibri" panose="020F0502020204030204" pitchFamily="34" charset="0"/>
                <a:cs typeface="Calibri" panose="020F0502020204030204" pitchFamily="34" charset="0"/>
              </a:rPr>
              <a:t>Théâtre</a:t>
            </a:r>
            <a:r>
              <a:rPr spc="-139" dirty="0">
                <a:latin typeface="Calibri" panose="020F0502020204030204" pitchFamily="34" charset="0"/>
                <a:cs typeface="Calibri" panose="020F0502020204030204" pitchFamily="34" charset="0"/>
              </a:rPr>
              <a:t>,</a:t>
            </a:r>
            <a:r>
              <a:rPr spc="-83" dirty="0">
                <a:latin typeface="Calibri" panose="020F0502020204030204" pitchFamily="34" charset="0"/>
                <a:cs typeface="Calibri" panose="020F0502020204030204" pitchFamily="34" charset="0"/>
              </a:rPr>
              <a:t> </a:t>
            </a:r>
            <a:r>
              <a:rPr b="1" spc="-165" dirty="0">
                <a:latin typeface="Calibri" panose="020F0502020204030204" pitchFamily="34" charset="0"/>
                <a:cs typeface="Calibri" panose="020F0502020204030204" pitchFamily="34" charset="0"/>
              </a:rPr>
              <a:t>Musique</a:t>
            </a:r>
            <a:r>
              <a:rPr b="1" spc="-101"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ou</a:t>
            </a:r>
            <a:r>
              <a:rPr spc="-64" dirty="0">
                <a:latin typeface="Calibri" panose="020F0502020204030204" pitchFamily="34" charset="0"/>
                <a:cs typeface="Calibri" panose="020F0502020204030204" pitchFamily="34" charset="0"/>
              </a:rPr>
              <a:t> </a:t>
            </a:r>
            <a:r>
              <a:rPr b="1" spc="-169" dirty="0">
                <a:latin typeface="Calibri" panose="020F0502020204030204" pitchFamily="34" charset="0"/>
                <a:cs typeface="Calibri" panose="020F0502020204030204" pitchFamily="34" charset="0"/>
              </a:rPr>
              <a:t>Danse</a:t>
            </a:r>
            <a:r>
              <a:rPr b="1" spc="-68" dirty="0">
                <a:latin typeface="Calibri" panose="020F0502020204030204" pitchFamily="34" charset="0"/>
                <a:cs typeface="Calibri" panose="020F0502020204030204" pitchFamily="34" charset="0"/>
              </a:rPr>
              <a:t> </a:t>
            </a:r>
            <a:r>
              <a:rPr spc="-161" dirty="0">
                <a:latin typeface="Calibri" panose="020F0502020204030204" pitchFamily="34" charset="0"/>
                <a:cs typeface="Calibri" panose="020F0502020204030204" pitchFamily="34" charset="0"/>
              </a:rPr>
              <a:t>+</a:t>
            </a:r>
            <a:r>
              <a:rPr spc="-68" dirty="0">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enseignements</a:t>
            </a:r>
            <a:r>
              <a:rPr spc="-60" dirty="0">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généraux</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(français,</a:t>
            </a:r>
            <a:r>
              <a:rPr spc="-68"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langue </a:t>
            </a:r>
            <a:r>
              <a:rPr spc="-131" dirty="0">
                <a:latin typeface="Calibri" panose="020F0502020204030204" pitchFamily="34" charset="0"/>
                <a:cs typeface="Calibri" panose="020F0502020204030204" pitchFamily="34" charset="0"/>
              </a:rPr>
              <a:t>étrangère,</a:t>
            </a:r>
            <a:r>
              <a:rPr spc="-90" dirty="0">
                <a:latin typeface="Calibri" panose="020F0502020204030204" pitchFamily="34" charset="0"/>
                <a:cs typeface="Calibri" panose="020F0502020204030204" pitchFamily="34" charset="0"/>
              </a:rPr>
              <a:t> </a:t>
            </a:r>
            <a:r>
              <a:rPr spc="-113" dirty="0">
                <a:latin typeface="Calibri" panose="020F0502020204030204" pitchFamily="34" charset="0"/>
                <a:cs typeface="Calibri" panose="020F0502020204030204" pitchFamily="34" charset="0"/>
              </a:rPr>
              <a:t>philo,</a:t>
            </a:r>
            <a:r>
              <a:rPr spc="-64"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histoire</a:t>
            </a:r>
            <a:r>
              <a:rPr spc="-53"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0" dirty="0">
                <a:latin typeface="Calibri" panose="020F0502020204030204" pitchFamily="34" charset="0"/>
                <a:cs typeface="Calibri" panose="020F0502020204030204" pitchFamily="34" charset="0"/>
              </a:rPr>
              <a:t> </a:t>
            </a:r>
            <a:r>
              <a:rPr spc="-94" dirty="0">
                <a:latin typeface="Calibri" panose="020F0502020204030204" pitchFamily="34" charset="0"/>
                <a:cs typeface="Calibri" panose="020F0502020204030204" pitchFamily="34" charset="0"/>
              </a:rPr>
              <a:t>l’art</a:t>
            </a:r>
            <a:r>
              <a:rPr spc="-64"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0"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des</a:t>
            </a:r>
            <a:r>
              <a:rPr spc="-53" dirty="0">
                <a:latin typeface="Calibri" panose="020F0502020204030204" pitchFamily="34" charset="0"/>
                <a:cs typeface="Calibri" panose="020F0502020204030204" pitchFamily="34" charset="0"/>
              </a:rPr>
              <a:t> </a:t>
            </a:r>
            <a:r>
              <a:rPr spc="-113" dirty="0">
                <a:latin typeface="Calibri" panose="020F0502020204030204" pitchFamily="34" charset="0"/>
                <a:cs typeface="Calibri" panose="020F0502020204030204" pitchFamily="34" charset="0"/>
              </a:rPr>
              <a:t>civilisations,</a:t>
            </a:r>
            <a:r>
              <a:rPr spc="-41"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maths</a:t>
            </a:r>
            <a:r>
              <a:rPr spc="-68"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0"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physique)</a:t>
            </a:r>
            <a:r>
              <a:rPr spc="-4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0"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enseignements</a:t>
            </a:r>
            <a:r>
              <a:rPr spc="-68"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53"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(le</a:t>
            </a:r>
            <a:r>
              <a:rPr spc="-60"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son,</a:t>
            </a:r>
            <a:r>
              <a:rPr spc="-64" dirty="0">
                <a:latin typeface="Calibri" panose="020F0502020204030204" pitchFamily="34" charset="0"/>
                <a:cs typeface="Calibri" panose="020F0502020204030204" pitchFamily="34" charset="0"/>
              </a:rPr>
              <a:t> </a:t>
            </a:r>
            <a:r>
              <a:rPr spc="-19" dirty="0">
                <a:latin typeface="Calibri" panose="020F0502020204030204" pitchFamily="34" charset="0"/>
                <a:cs typeface="Calibri" panose="020F0502020204030204" pitchFamily="34" charset="0"/>
              </a:rPr>
              <a:t>les</a:t>
            </a:r>
            <a:endParaRPr dirty="0">
              <a:latin typeface="Calibri" panose="020F0502020204030204" pitchFamily="34" charset="0"/>
              <a:cs typeface="Calibri" panose="020F0502020204030204" pitchFamily="34" charset="0"/>
            </a:endParaRPr>
          </a:p>
          <a:p>
            <a:pPr marL="28575" marR="565309">
              <a:lnSpc>
                <a:spcPts val="1793"/>
              </a:lnSpc>
              <a:spcBef>
                <a:spcPts val="8"/>
              </a:spcBef>
            </a:pPr>
            <a:r>
              <a:rPr spc="-124" dirty="0">
                <a:latin typeface="Calibri" panose="020F0502020204030204" pitchFamily="34" charset="0"/>
                <a:cs typeface="Calibri" panose="020F0502020204030204" pitchFamily="34" charset="0"/>
              </a:rPr>
              <a:t>amplificateurs,</a:t>
            </a:r>
            <a:r>
              <a:rPr spc="-79"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dynamique</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4"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a:t>
            </a:r>
            <a:r>
              <a:rPr spc="-5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danse…).</a:t>
            </a:r>
            <a:r>
              <a:rPr spc="-71"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Cours</a:t>
            </a:r>
            <a:r>
              <a:rPr spc="-53"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4"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théâtre,</a:t>
            </a:r>
            <a:r>
              <a:rPr spc="-79"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5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musique</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ou</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53"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danse</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au</a:t>
            </a:r>
            <a:r>
              <a:rPr spc="-60"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lycée</a:t>
            </a:r>
            <a:r>
              <a:rPr spc="-4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9" dirty="0">
                <a:latin typeface="Calibri" panose="020F0502020204030204" pitchFamily="34" charset="0"/>
                <a:cs typeface="Calibri" panose="020F0502020204030204" pitchFamily="34" charset="0"/>
              </a:rPr>
              <a:t>au </a:t>
            </a:r>
            <a:r>
              <a:rPr spc="-79" dirty="0">
                <a:latin typeface="Calibri" panose="020F0502020204030204" pitchFamily="34" charset="0"/>
                <a:cs typeface="Calibri" panose="020F0502020204030204" pitchFamily="34" charset="0"/>
              </a:rPr>
              <a:t>conservatoire.</a:t>
            </a:r>
            <a:endParaRPr lang="en-US" spc="-79" dirty="0">
              <a:latin typeface="Calibri" panose="020F0502020204030204" pitchFamily="34" charset="0"/>
              <a:cs typeface="Calibri" panose="020F0502020204030204" pitchFamily="34" charset="0"/>
            </a:endParaRPr>
          </a:p>
          <a:p>
            <a:pPr marL="28575" marR="565309">
              <a:lnSpc>
                <a:spcPts val="1793"/>
              </a:lnSpc>
              <a:spcBef>
                <a:spcPts val="8"/>
              </a:spcBef>
            </a:pPr>
            <a:endParaRPr dirty="0">
              <a:latin typeface="Calibri" panose="020F0502020204030204" pitchFamily="34" charset="0"/>
              <a:cs typeface="Calibri" panose="020F0502020204030204" pitchFamily="34" charset="0"/>
            </a:endParaRPr>
          </a:p>
          <a:p>
            <a:pPr marL="28575" marR="638175">
              <a:lnSpc>
                <a:spcPts val="1793"/>
              </a:lnSpc>
              <a:spcBef>
                <a:spcPts val="15"/>
              </a:spcBef>
            </a:pPr>
            <a:r>
              <a:rPr b="1" spc="-146" dirty="0">
                <a:solidFill>
                  <a:srgbClr val="0070C0"/>
                </a:solidFill>
                <a:latin typeface="Calibri" panose="020F0502020204030204" pitchFamily="34" charset="0"/>
                <a:cs typeface="Calibri" panose="020F0502020204030204" pitchFamily="34" charset="0"/>
              </a:rPr>
              <a:t>Et</a:t>
            </a:r>
            <a:r>
              <a:rPr b="1" spc="-60" dirty="0">
                <a:solidFill>
                  <a:srgbClr val="0070C0"/>
                </a:solidFill>
                <a:latin typeface="Calibri" panose="020F0502020204030204" pitchFamily="34" charset="0"/>
                <a:cs typeface="Calibri" panose="020F0502020204030204" pitchFamily="34" charset="0"/>
              </a:rPr>
              <a:t> </a:t>
            </a:r>
            <a:r>
              <a:rPr b="1" spc="-153" dirty="0">
                <a:solidFill>
                  <a:srgbClr val="0070C0"/>
                </a:solidFill>
                <a:latin typeface="Calibri" panose="020F0502020204030204" pitchFamily="34" charset="0"/>
                <a:cs typeface="Calibri" panose="020F0502020204030204" pitchFamily="34" charset="0"/>
              </a:rPr>
              <a:t>après</a:t>
            </a:r>
            <a:r>
              <a:rPr b="1" spc="-71" dirty="0">
                <a:solidFill>
                  <a:srgbClr val="0070C0"/>
                </a:solidFill>
                <a:latin typeface="Calibri" panose="020F0502020204030204" pitchFamily="34" charset="0"/>
                <a:cs typeface="Calibri" panose="020F0502020204030204" pitchFamily="34" charset="0"/>
              </a:rPr>
              <a:t> </a:t>
            </a:r>
            <a:r>
              <a:rPr b="1" spc="-180" dirty="0">
                <a:solidFill>
                  <a:srgbClr val="0070C0"/>
                </a:solidFill>
                <a:latin typeface="Calibri" panose="020F0502020204030204" pitchFamily="34" charset="0"/>
                <a:cs typeface="Calibri" panose="020F0502020204030204" pitchFamily="34" charset="0"/>
              </a:rPr>
              <a:t>?</a:t>
            </a:r>
            <a:r>
              <a:rPr b="1" spc="-56" dirty="0">
                <a:solidFill>
                  <a:srgbClr val="0070C0"/>
                </a:solidFill>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Études</a:t>
            </a:r>
            <a:r>
              <a:rPr spc="-53"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supérieures</a:t>
            </a:r>
            <a:r>
              <a:rPr spc="-56"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surtout</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au</a:t>
            </a:r>
            <a:r>
              <a:rPr spc="-60"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conservatoire</a:t>
            </a:r>
            <a:r>
              <a:rPr spc="-56"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(sur</a:t>
            </a:r>
            <a:r>
              <a:rPr spc="-45"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concours),</a:t>
            </a:r>
            <a:r>
              <a:rPr spc="-56"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plus</a:t>
            </a:r>
            <a:r>
              <a:rPr spc="-60" dirty="0">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rarement</a:t>
            </a:r>
            <a:r>
              <a:rPr spc="-71"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à</a:t>
            </a:r>
            <a:r>
              <a:rPr spc="-60" dirty="0">
                <a:latin typeface="Calibri" panose="020F0502020204030204" pitchFamily="34" charset="0"/>
                <a:cs typeface="Calibri" panose="020F0502020204030204" pitchFamily="34" charset="0"/>
              </a:rPr>
              <a:t> </a:t>
            </a:r>
            <a:r>
              <a:rPr spc="-86" dirty="0">
                <a:latin typeface="Calibri" panose="020F0502020204030204" pitchFamily="34" charset="0"/>
                <a:cs typeface="Calibri" panose="020F0502020204030204" pitchFamily="34" charset="0"/>
              </a:rPr>
              <a:t>l’université </a:t>
            </a:r>
            <a:r>
              <a:rPr spc="-131" dirty="0">
                <a:latin typeface="Calibri" panose="020F0502020204030204" pitchFamily="34" charset="0"/>
                <a:cs typeface="Calibri" panose="020F0502020204030204" pitchFamily="34" charset="0"/>
              </a:rPr>
              <a:t>(musicologie,</a:t>
            </a:r>
            <a:r>
              <a:rPr spc="-49"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arts,</a:t>
            </a:r>
            <a:r>
              <a:rPr spc="-56" dirty="0">
                <a:latin typeface="Calibri" panose="020F0502020204030204" pitchFamily="34" charset="0"/>
                <a:cs typeface="Calibri" panose="020F0502020204030204" pitchFamily="34" charset="0"/>
              </a:rPr>
              <a:t> </a:t>
            </a:r>
            <a:r>
              <a:rPr spc="-30" dirty="0">
                <a:latin typeface="Calibri" panose="020F0502020204030204" pitchFamily="34" charset="0"/>
                <a:cs typeface="Calibri" panose="020F0502020204030204" pitchFamily="34" charset="0"/>
              </a:rPr>
              <a:t>scène).</a:t>
            </a:r>
            <a:endParaRPr dirty="0">
              <a:latin typeface="Calibri" panose="020F0502020204030204" pitchFamily="34" charset="0"/>
              <a:cs typeface="Calibri" panose="020F0502020204030204" pitchFamily="34" charset="0"/>
            </a:endParaRPr>
          </a:p>
        </p:txBody>
      </p:sp>
      <p:pic>
        <p:nvPicPr>
          <p:cNvPr id="16" name="object 118">
            <a:extLst>
              <a:ext uri="{FF2B5EF4-FFF2-40B4-BE49-F238E27FC236}">
                <a16:creationId xmlns:a16="http://schemas.microsoft.com/office/drawing/2014/main" id="{A87B018A-F749-DB45-A2D4-1AF5508A1F3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a:extLst>
              <a:ext uri="{FF2B5EF4-FFF2-40B4-BE49-F238E27FC236}">
                <a16:creationId xmlns:a16="http://schemas.microsoft.com/office/drawing/2014/main" id="{4405BBFF-B1BE-ED41-901D-EA2D2F1ED26D}"/>
              </a:ext>
            </a:extLst>
          </p:cNvPr>
          <p:cNvPicPr>
            <a:picLocks noChangeAspect="1"/>
          </p:cNvPicPr>
          <p:nvPr/>
        </p:nvPicPr>
        <p:blipFill>
          <a:blip r:embed="rId5"/>
          <a:stretch>
            <a:fillRect/>
          </a:stretch>
        </p:blipFill>
        <p:spPr>
          <a:xfrm>
            <a:off x="8132444" y="80898"/>
            <a:ext cx="782956" cy="782956"/>
          </a:xfrm>
          <a:prstGeom prst="rect">
            <a:avLst/>
          </a:prstGeom>
        </p:spPr>
      </p:pic>
    </p:spTree>
    <p:extLst>
      <p:ext uri="{BB962C8B-B14F-4D97-AF65-F5344CB8AC3E}">
        <p14:creationId xmlns:p14="http://schemas.microsoft.com/office/powerpoint/2010/main" val="2072672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7" name="Google Shape;347;p12"/>
          <p:cNvSpPr/>
          <p:nvPr/>
        </p:nvSpPr>
        <p:spPr>
          <a:xfrm>
            <a:off x="2190859" y="683556"/>
            <a:ext cx="5030092" cy="954067"/>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 et technologique</a:t>
            </a:r>
            <a:endParaRPr sz="1600" b="0" i="0" u="none" strike="noStrike" cap="none" dirty="0">
              <a:solidFill>
                <a:srgbClr val="000000"/>
              </a:solidFill>
              <a:latin typeface="Calibri"/>
              <a:ea typeface="Calibri"/>
              <a:cs typeface="Calibri"/>
              <a:sym typeface="Calibri"/>
            </a:endParaRPr>
          </a:p>
        </p:txBody>
      </p:sp>
      <p:sp>
        <p:nvSpPr>
          <p:cNvPr id="348" name="Google Shape;348;p12"/>
          <p:cNvSpPr/>
          <p:nvPr/>
        </p:nvSpPr>
        <p:spPr>
          <a:xfrm>
            <a:off x="1943386" y="1637623"/>
            <a:ext cx="5525037" cy="461624"/>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Les épreuves du baccalauréat</a:t>
            </a:r>
            <a:endParaRPr sz="1400" b="0" i="0" u="none" strike="noStrike" cap="none" dirty="0">
              <a:solidFill>
                <a:srgbClr val="000000"/>
              </a:solidFill>
              <a:latin typeface="Calibri"/>
              <a:ea typeface="Calibri"/>
              <a:cs typeface="Calibri"/>
              <a:sym typeface="Calibri"/>
            </a:endParaRPr>
          </a:p>
        </p:txBody>
      </p:sp>
      <p:graphicFrame>
        <p:nvGraphicFramePr>
          <p:cNvPr id="349" name="Google Shape;349;p12"/>
          <p:cNvGraphicFramePr/>
          <p:nvPr>
            <p:extLst>
              <p:ext uri="{D42A27DB-BD31-4B8C-83A1-F6EECF244321}">
                <p14:modId xmlns:p14="http://schemas.microsoft.com/office/powerpoint/2010/main" val="664487265"/>
              </p:ext>
            </p:extLst>
          </p:nvPr>
        </p:nvGraphicFramePr>
        <p:xfrm>
          <a:off x="-115910" y="2897745"/>
          <a:ext cx="3824310" cy="3271235"/>
        </p:xfrm>
        <a:graphic>
          <a:graphicData uri="http://schemas.openxmlformats.org/drawingml/2006/chart">
            <c:chart xmlns:c="http://schemas.openxmlformats.org/drawingml/2006/chart" xmlns:r="http://schemas.openxmlformats.org/officeDocument/2006/relationships" r:id="rId3"/>
          </a:graphicData>
        </a:graphic>
      </p:graphicFrame>
      <p:sp>
        <p:nvSpPr>
          <p:cNvPr id="350" name="Google Shape;350;p12"/>
          <p:cNvSpPr txBox="1"/>
          <p:nvPr/>
        </p:nvSpPr>
        <p:spPr>
          <a:xfrm>
            <a:off x="3708400" y="3012080"/>
            <a:ext cx="5036355" cy="3754834"/>
          </a:xfrm>
          <a:prstGeom prst="rect">
            <a:avLst/>
          </a:prstGeom>
          <a:solidFill>
            <a:srgbClr val="DBEEF4"/>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000"/>
              <a:buFont typeface="Noto Sans Symbols"/>
              <a:buChar char="▪"/>
            </a:pPr>
            <a:r>
              <a:rPr lang="fr-FR" sz="2000" b="1" i="0" u="none" strike="noStrike" cap="none" dirty="0">
                <a:solidFill>
                  <a:schemeClr val="dk1"/>
                </a:solidFill>
                <a:latin typeface="Calibri"/>
                <a:ea typeface="Calibri"/>
                <a:cs typeface="Calibri"/>
                <a:sym typeface="Calibri"/>
              </a:rPr>
              <a:t>Contrôle continu :</a:t>
            </a:r>
            <a:endParaRPr dirty="0"/>
          </a:p>
          <a:p>
            <a:pPr marL="800100" marR="0" lvl="1" indent="-342900" algn="l" rtl="0">
              <a:spcBef>
                <a:spcPts val="0"/>
              </a:spcBef>
              <a:spcAft>
                <a:spcPts val="0"/>
              </a:spcAft>
              <a:buClr>
                <a:schemeClr val="dk1"/>
              </a:buClr>
              <a:buSzPts val="1800"/>
              <a:buFont typeface="Arial"/>
              <a:buChar char="•"/>
            </a:pPr>
            <a:r>
              <a:rPr lang="fr-FR" sz="1800" b="0" i="0" u="none" strike="noStrike" cap="none" dirty="0">
                <a:solidFill>
                  <a:schemeClr val="dk1"/>
                </a:solidFill>
                <a:latin typeface="Calibri"/>
                <a:ea typeface="Calibri"/>
                <a:cs typeface="Calibri"/>
                <a:sym typeface="Calibri"/>
              </a:rPr>
              <a:t>40 % de la note finale : moyennes annuelles de première et de terminale (hors disciplines faisant l’objet d’épreuves terminales)</a:t>
            </a:r>
            <a:endParaRPr dirty="0"/>
          </a:p>
          <a:p>
            <a:pPr marL="457200" marR="0" lvl="1" indent="0" algn="l" rtl="0">
              <a:spcBef>
                <a:spcPts val="0"/>
              </a:spcBef>
              <a:spcAft>
                <a:spcPts val="0"/>
              </a:spcAft>
              <a:buNone/>
            </a:pPr>
            <a:endParaRPr sz="1800" b="0" i="0" u="none" strike="noStrike" cap="none"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000"/>
              <a:buFont typeface="Noto Sans Symbols"/>
              <a:buChar char="▪"/>
            </a:pPr>
            <a:r>
              <a:rPr lang="fr-FR" sz="2000" b="1" i="0" u="none" strike="noStrike" cap="none" dirty="0">
                <a:solidFill>
                  <a:schemeClr val="dk1"/>
                </a:solidFill>
                <a:latin typeface="Calibri"/>
                <a:ea typeface="Calibri"/>
                <a:cs typeface="Calibri"/>
                <a:sym typeface="Calibri"/>
              </a:rPr>
              <a:t>Épreuves finales :</a:t>
            </a:r>
            <a:endParaRPr dirty="0"/>
          </a:p>
          <a:p>
            <a:pPr marL="800100" marR="0" lvl="1" indent="-342900" algn="l" rtl="0">
              <a:spcBef>
                <a:spcPts val="0"/>
              </a:spcBef>
              <a:spcAft>
                <a:spcPts val="0"/>
              </a:spcAft>
              <a:buClr>
                <a:schemeClr val="dk1"/>
              </a:buClr>
              <a:buSzPts val="1800"/>
              <a:buFont typeface="Arial"/>
              <a:buChar char="•"/>
            </a:pPr>
            <a:r>
              <a:rPr lang="fr-FR" sz="1800" b="0" i="0" u="none" strike="noStrike" cap="none" dirty="0">
                <a:solidFill>
                  <a:schemeClr val="dk1"/>
                </a:solidFill>
                <a:latin typeface="Calibri"/>
                <a:ea typeface="Calibri"/>
                <a:cs typeface="Calibri"/>
                <a:sym typeface="Calibri"/>
              </a:rPr>
              <a:t>1 épreuve anticipée en première : Français écrit et oral</a:t>
            </a:r>
            <a:endParaRPr sz="1800" b="0" i="1" u="none" strike="noStrike" cap="none" dirty="0">
              <a:solidFill>
                <a:schemeClr val="dk1"/>
              </a:solidFill>
              <a:latin typeface="Calibri"/>
              <a:ea typeface="Calibri"/>
              <a:cs typeface="Calibri"/>
              <a:sym typeface="Calibri"/>
            </a:endParaRPr>
          </a:p>
          <a:p>
            <a:pPr marL="800100" marR="0" lvl="1" indent="-342900" algn="l" rtl="0">
              <a:spcBef>
                <a:spcPts val="0"/>
              </a:spcBef>
              <a:spcAft>
                <a:spcPts val="0"/>
              </a:spcAft>
              <a:buClr>
                <a:schemeClr val="dk1"/>
              </a:buClr>
              <a:buSzPts val="1800"/>
              <a:buFont typeface="Arial"/>
              <a:buChar char="•"/>
            </a:pPr>
            <a:r>
              <a:rPr lang="fr-FR" sz="1800" b="0" i="0" u="none" strike="noStrike" cap="none" dirty="0">
                <a:solidFill>
                  <a:schemeClr val="dk1"/>
                </a:solidFill>
                <a:latin typeface="Calibri"/>
                <a:ea typeface="Calibri"/>
                <a:cs typeface="Calibri"/>
                <a:sym typeface="Calibri"/>
              </a:rPr>
              <a:t>4  épreuves finales en terminale :</a:t>
            </a:r>
            <a:endParaRPr dirty="0"/>
          </a:p>
          <a:p>
            <a:pPr marL="1257300" marR="0" lvl="2" indent="-342900" algn="l" rtl="0">
              <a:spcBef>
                <a:spcPts val="0"/>
              </a:spcBef>
              <a:spcAft>
                <a:spcPts val="0"/>
              </a:spcAft>
              <a:buClr>
                <a:schemeClr val="dk1"/>
              </a:buClr>
              <a:buSzPts val="1800"/>
              <a:buFont typeface="Noto Sans Symbols"/>
              <a:buChar char="✔"/>
            </a:pPr>
            <a:r>
              <a:rPr lang="fr-FR" sz="1800" b="0" i="0" u="none" strike="noStrike" cap="none" dirty="0">
                <a:solidFill>
                  <a:schemeClr val="dk1"/>
                </a:solidFill>
                <a:latin typeface="Calibri"/>
                <a:ea typeface="Calibri"/>
                <a:cs typeface="Calibri"/>
                <a:sym typeface="Calibri"/>
              </a:rPr>
              <a:t>Enseignements de spécialité (2)</a:t>
            </a:r>
            <a:endParaRPr dirty="0"/>
          </a:p>
          <a:p>
            <a:pPr marL="1257300" marR="0" lvl="2" indent="-342900" algn="l" rtl="0">
              <a:spcBef>
                <a:spcPts val="0"/>
              </a:spcBef>
              <a:spcAft>
                <a:spcPts val="0"/>
              </a:spcAft>
              <a:buClr>
                <a:schemeClr val="dk1"/>
              </a:buClr>
              <a:buSzPts val="1800"/>
              <a:buFont typeface="Noto Sans Symbols"/>
              <a:buChar char="✔"/>
            </a:pPr>
            <a:r>
              <a:rPr lang="fr-FR" sz="1800" b="0" i="0" u="none" strike="noStrike" cap="none" dirty="0">
                <a:solidFill>
                  <a:schemeClr val="dk1"/>
                </a:solidFill>
                <a:latin typeface="Calibri"/>
                <a:ea typeface="Calibri"/>
                <a:cs typeface="Calibri"/>
                <a:sym typeface="Calibri"/>
              </a:rPr>
              <a:t>Philosophie</a:t>
            </a:r>
            <a:endParaRPr dirty="0"/>
          </a:p>
          <a:p>
            <a:pPr marL="1257300" marR="0" lvl="2" indent="-342900" algn="l" rtl="0">
              <a:spcBef>
                <a:spcPts val="0"/>
              </a:spcBef>
              <a:spcAft>
                <a:spcPts val="0"/>
              </a:spcAft>
              <a:buClr>
                <a:schemeClr val="dk1"/>
              </a:buClr>
              <a:buSzPts val="1800"/>
              <a:buFont typeface="Noto Sans Symbols"/>
              <a:buChar char="✔"/>
            </a:pPr>
            <a:r>
              <a:rPr lang="fr-FR" sz="1800" b="0" i="0" u="none" strike="noStrike" cap="none" dirty="0">
                <a:solidFill>
                  <a:schemeClr val="dk1"/>
                </a:solidFill>
                <a:latin typeface="Calibri"/>
                <a:ea typeface="Calibri"/>
                <a:cs typeface="Calibri"/>
                <a:sym typeface="Calibri"/>
              </a:rPr>
              <a:t>Grand oral</a:t>
            </a:r>
            <a:endParaRPr dirty="0"/>
          </a:p>
        </p:txBody>
      </p:sp>
      <p:pic>
        <p:nvPicPr>
          <p:cNvPr id="9" name="object 118">
            <a:extLst>
              <a:ext uri="{FF2B5EF4-FFF2-40B4-BE49-F238E27FC236}">
                <a16:creationId xmlns:a16="http://schemas.microsoft.com/office/drawing/2014/main" id="{12C90113-6DE5-3047-A3BF-5DFCC7C3BBE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397DE09D-F28B-BA43-B5EF-0042BCB29E09}"/>
              </a:ext>
            </a:extLst>
          </p:cNvPr>
          <p:cNvPicPr>
            <a:picLocks noChangeAspect="1"/>
          </p:cNvPicPr>
          <p:nvPr/>
        </p:nvPicPr>
        <p:blipFill>
          <a:blip r:embed="rId5"/>
          <a:stretch>
            <a:fillRect/>
          </a:stretch>
        </p:blipFill>
        <p:spPr>
          <a:xfrm>
            <a:off x="8218630" y="80898"/>
            <a:ext cx="696769" cy="696769"/>
          </a:xfrm>
          <a:prstGeom prst="rect">
            <a:avLst/>
          </a:prstGeom>
        </p:spPr>
      </p:pic>
    </p:spTree>
    <p:extLst>
      <p:ext uri="{BB962C8B-B14F-4D97-AF65-F5344CB8AC3E}">
        <p14:creationId xmlns:p14="http://schemas.microsoft.com/office/powerpoint/2010/main" val="2851624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0">
                                            <p:txEl>
                                              <p:pRg st="0" end="0"/>
                                            </p:txEl>
                                          </p:spTgt>
                                        </p:tgtEl>
                                        <p:attrNameLst>
                                          <p:attrName>style.visibility</p:attrName>
                                        </p:attrNameLst>
                                      </p:cBhvr>
                                      <p:to>
                                        <p:strVal val="visible"/>
                                      </p:to>
                                    </p:set>
                                    <p:anim calcmode="lin" valueType="num">
                                      <p:cBhvr additive="base">
                                        <p:cTn id="7" dur="500"/>
                                        <p:tgtEl>
                                          <p:spTgt spid="35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50">
                                            <p:txEl>
                                              <p:pRg st="1" end="1"/>
                                            </p:txEl>
                                          </p:spTgt>
                                        </p:tgtEl>
                                        <p:attrNameLst>
                                          <p:attrName>style.visibility</p:attrName>
                                        </p:attrNameLst>
                                      </p:cBhvr>
                                      <p:to>
                                        <p:strVal val="visible"/>
                                      </p:to>
                                    </p:set>
                                    <p:anim calcmode="lin" valueType="num">
                                      <p:cBhvr additive="base">
                                        <p:cTn id="12" dur="500"/>
                                        <p:tgtEl>
                                          <p:spTgt spid="35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50">
                                            <p:txEl>
                                              <p:pRg st="2" end="2"/>
                                            </p:txEl>
                                          </p:spTgt>
                                        </p:tgtEl>
                                        <p:attrNameLst>
                                          <p:attrName>style.visibility</p:attrName>
                                        </p:attrNameLst>
                                      </p:cBhvr>
                                      <p:to>
                                        <p:strVal val="visible"/>
                                      </p:to>
                                    </p:set>
                                    <p:anim calcmode="lin" valueType="num">
                                      <p:cBhvr additive="base">
                                        <p:cTn id="17" dur="500"/>
                                        <p:tgtEl>
                                          <p:spTgt spid="35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50">
                                            <p:txEl>
                                              <p:pRg st="3" end="3"/>
                                            </p:txEl>
                                          </p:spTgt>
                                        </p:tgtEl>
                                        <p:attrNameLst>
                                          <p:attrName>style.visibility</p:attrName>
                                        </p:attrNameLst>
                                      </p:cBhvr>
                                      <p:to>
                                        <p:strVal val="visible"/>
                                      </p:to>
                                    </p:set>
                                    <p:anim calcmode="lin" valueType="num">
                                      <p:cBhvr additive="base">
                                        <p:cTn id="22" dur="500"/>
                                        <p:tgtEl>
                                          <p:spTgt spid="35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50">
                                            <p:txEl>
                                              <p:pRg st="4" end="4"/>
                                            </p:txEl>
                                          </p:spTgt>
                                        </p:tgtEl>
                                        <p:attrNameLst>
                                          <p:attrName>style.visibility</p:attrName>
                                        </p:attrNameLst>
                                      </p:cBhvr>
                                      <p:to>
                                        <p:strVal val="visible"/>
                                      </p:to>
                                    </p:set>
                                    <p:anim calcmode="lin" valueType="num">
                                      <p:cBhvr additive="base">
                                        <p:cTn id="27" dur="500"/>
                                        <p:tgtEl>
                                          <p:spTgt spid="35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50">
                                            <p:txEl>
                                              <p:pRg st="5" end="5"/>
                                            </p:txEl>
                                          </p:spTgt>
                                        </p:tgtEl>
                                        <p:attrNameLst>
                                          <p:attrName>style.visibility</p:attrName>
                                        </p:attrNameLst>
                                      </p:cBhvr>
                                      <p:to>
                                        <p:strVal val="visible"/>
                                      </p:to>
                                    </p:set>
                                    <p:anim calcmode="lin" valueType="num">
                                      <p:cBhvr additive="base">
                                        <p:cTn id="32" dur="500"/>
                                        <p:tgtEl>
                                          <p:spTgt spid="350">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50">
                                            <p:txEl>
                                              <p:pRg st="6" end="6"/>
                                            </p:txEl>
                                          </p:spTgt>
                                        </p:tgtEl>
                                        <p:attrNameLst>
                                          <p:attrName>style.visibility</p:attrName>
                                        </p:attrNameLst>
                                      </p:cBhvr>
                                      <p:to>
                                        <p:strVal val="visible"/>
                                      </p:to>
                                    </p:set>
                                    <p:anim calcmode="lin" valueType="num">
                                      <p:cBhvr additive="base">
                                        <p:cTn id="37" dur="500"/>
                                        <p:tgtEl>
                                          <p:spTgt spid="350">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50">
                                            <p:txEl>
                                              <p:pRg st="7" end="7"/>
                                            </p:txEl>
                                          </p:spTgt>
                                        </p:tgtEl>
                                        <p:attrNameLst>
                                          <p:attrName>style.visibility</p:attrName>
                                        </p:attrNameLst>
                                      </p:cBhvr>
                                      <p:to>
                                        <p:strVal val="visible"/>
                                      </p:to>
                                    </p:set>
                                    <p:anim calcmode="lin" valueType="num">
                                      <p:cBhvr additive="base">
                                        <p:cTn id="42" dur="500"/>
                                        <p:tgtEl>
                                          <p:spTgt spid="350">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50">
                                            <p:txEl>
                                              <p:pRg st="8" end="8"/>
                                            </p:txEl>
                                          </p:spTgt>
                                        </p:tgtEl>
                                        <p:attrNameLst>
                                          <p:attrName>style.visibility</p:attrName>
                                        </p:attrNameLst>
                                      </p:cBhvr>
                                      <p:to>
                                        <p:strVal val="visible"/>
                                      </p:to>
                                    </p:set>
                                    <p:anim calcmode="lin" valueType="num">
                                      <p:cBhvr additive="base">
                                        <p:cTn id="47" dur="500"/>
                                        <p:tgtEl>
                                          <p:spTgt spid="350">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pic>
        <p:nvPicPr>
          <p:cNvPr id="356" name="Google Shape;356;p13"/>
          <p:cNvPicPr preferRelativeResize="0"/>
          <p:nvPr/>
        </p:nvPicPr>
        <p:blipFill rotWithShape="1">
          <a:blip r:embed="rId3">
            <a:alphaModFix/>
          </a:blip>
          <a:srcRect/>
          <a:stretch/>
        </p:blipFill>
        <p:spPr>
          <a:xfrm>
            <a:off x="632872" y="422564"/>
            <a:ext cx="7319637" cy="5901336"/>
          </a:xfrm>
          <a:prstGeom prst="rect">
            <a:avLst/>
          </a:prstGeom>
          <a:noFill/>
          <a:ln>
            <a:noFill/>
          </a:ln>
        </p:spPr>
      </p:pic>
      <p:pic>
        <p:nvPicPr>
          <p:cNvPr id="5" name="object 118">
            <a:extLst>
              <a:ext uri="{FF2B5EF4-FFF2-40B4-BE49-F238E27FC236}">
                <a16:creationId xmlns:a16="http://schemas.microsoft.com/office/drawing/2014/main" id="{AC6CE392-103C-CF42-9E05-9C9528FD534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ADDEA496-2347-CF4E-AD31-C951D432BDE0}"/>
              </a:ext>
            </a:extLst>
          </p:cNvPr>
          <p:cNvPicPr>
            <a:picLocks noChangeAspect="1"/>
          </p:cNvPicPr>
          <p:nvPr/>
        </p:nvPicPr>
        <p:blipFill>
          <a:blip r:embed="rId5"/>
          <a:stretch>
            <a:fillRect/>
          </a:stretch>
        </p:blipFill>
        <p:spPr>
          <a:xfrm>
            <a:off x="8132444" y="80898"/>
            <a:ext cx="782956" cy="782956"/>
          </a:xfrm>
          <a:prstGeom prst="rect">
            <a:avLst/>
          </a:prstGeom>
        </p:spPr>
      </p:pic>
    </p:spTree>
    <p:extLst>
      <p:ext uri="{BB962C8B-B14F-4D97-AF65-F5344CB8AC3E}">
        <p14:creationId xmlns:p14="http://schemas.microsoft.com/office/powerpoint/2010/main" val="564429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4" name="Google Shape;374;p15"/>
          <p:cNvSpPr/>
          <p:nvPr/>
        </p:nvSpPr>
        <p:spPr>
          <a:xfrm>
            <a:off x="1257748" y="248341"/>
            <a:ext cx="6902823"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 et technologique</a:t>
            </a:r>
            <a:endParaRPr sz="1600" b="0" i="0" u="none" strike="noStrike" cap="none" dirty="0">
              <a:solidFill>
                <a:srgbClr val="000000"/>
              </a:solidFill>
              <a:latin typeface="Calibri"/>
              <a:ea typeface="Calibri"/>
              <a:cs typeface="Calibri"/>
              <a:sym typeface="Calibri"/>
            </a:endParaRPr>
          </a:p>
        </p:txBody>
      </p:sp>
      <p:sp>
        <p:nvSpPr>
          <p:cNvPr id="375" name="Google Shape;375;p15"/>
          <p:cNvSpPr/>
          <p:nvPr/>
        </p:nvSpPr>
        <p:spPr>
          <a:xfrm>
            <a:off x="891220" y="851124"/>
            <a:ext cx="7661311" cy="461624"/>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Coefficients des épreuves du baccalauréat</a:t>
            </a:r>
            <a:endParaRPr sz="1400" b="0" i="0" u="none" strike="noStrike" cap="none" dirty="0">
              <a:solidFill>
                <a:srgbClr val="000000"/>
              </a:solidFill>
              <a:latin typeface="Calibri"/>
              <a:ea typeface="Calibri"/>
              <a:cs typeface="Calibri"/>
              <a:sym typeface="Calibri"/>
            </a:endParaRPr>
          </a:p>
        </p:txBody>
      </p:sp>
      <p:graphicFrame>
        <p:nvGraphicFramePr>
          <p:cNvPr id="376" name="Google Shape;376;p15"/>
          <p:cNvGraphicFramePr/>
          <p:nvPr>
            <p:extLst>
              <p:ext uri="{D42A27DB-BD31-4B8C-83A1-F6EECF244321}">
                <p14:modId xmlns:p14="http://schemas.microsoft.com/office/powerpoint/2010/main" val="17275746"/>
              </p:ext>
            </p:extLst>
          </p:nvPr>
        </p:nvGraphicFramePr>
        <p:xfrm>
          <a:off x="107951" y="1392127"/>
          <a:ext cx="8697295" cy="5039480"/>
        </p:xfrm>
        <a:graphic>
          <a:graphicData uri="http://schemas.openxmlformats.org/drawingml/2006/table">
            <a:tbl>
              <a:tblPr firstRow="1" bandRow="1">
                <a:noFill/>
              </a:tblPr>
              <a:tblGrid>
                <a:gridCol w="3415487">
                  <a:extLst>
                    <a:ext uri="{9D8B030D-6E8A-4147-A177-3AD203B41FA5}">
                      <a16:colId xmlns:a16="http://schemas.microsoft.com/office/drawing/2014/main" val="20000"/>
                    </a:ext>
                  </a:extLst>
                </a:gridCol>
                <a:gridCol w="1291895">
                  <a:extLst>
                    <a:ext uri="{9D8B030D-6E8A-4147-A177-3AD203B41FA5}">
                      <a16:colId xmlns:a16="http://schemas.microsoft.com/office/drawing/2014/main" val="2998657404"/>
                    </a:ext>
                  </a:extLst>
                </a:gridCol>
                <a:gridCol w="1430888">
                  <a:extLst>
                    <a:ext uri="{9D8B030D-6E8A-4147-A177-3AD203B41FA5}">
                      <a16:colId xmlns:a16="http://schemas.microsoft.com/office/drawing/2014/main" val="214451712"/>
                    </a:ext>
                  </a:extLst>
                </a:gridCol>
                <a:gridCol w="2559025">
                  <a:extLst>
                    <a:ext uri="{9D8B030D-6E8A-4147-A177-3AD203B41FA5}">
                      <a16:colId xmlns:a16="http://schemas.microsoft.com/office/drawing/2014/main" val="20003"/>
                    </a:ext>
                  </a:extLst>
                </a:gridCol>
              </a:tblGrid>
              <a:tr h="488677">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Épreuves</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Coefficient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Nature de l’épreuve</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Calendrier</a:t>
                      </a:r>
                      <a:endParaRPr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0"/>
                  </a:ext>
                </a:extLst>
              </a:tr>
              <a:tr h="344951">
                <a:tc gridSpan="4">
                  <a:txBody>
                    <a:bodyPr/>
                    <a:lstStyle/>
                    <a:p>
                      <a:pPr marL="0" marR="0" lvl="0" indent="0" algn="ctr" rtl="0">
                        <a:spcBef>
                          <a:spcPts val="0"/>
                        </a:spcBef>
                        <a:spcAft>
                          <a:spcPts val="0"/>
                        </a:spcAft>
                        <a:buNone/>
                      </a:pPr>
                      <a:r>
                        <a:rPr lang="fr-FR" sz="1800" b="1" dirty="0">
                          <a:latin typeface="Calibri" panose="020F0502020204030204" pitchFamily="34" charset="0"/>
                          <a:cs typeface="Calibri" panose="020F0502020204030204" pitchFamily="34" charset="0"/>
                        </a:rPr>
                        <a:t>Épreuves finales</a:t>
                      </a:r>
                      <a:endParaRPr dirty="0">
                        <a:latin typeface="Calibri" panose="020F0502020204030204" pitchFamily="34" charset="0"/>
                        <a:cs typeface="Calibri" panose="020F0502020204030204" pitchFamily="34" charset="0"/>
                      </a:endParaRPr>
                    </a:p>
                  </a:txBody>
                  <a:tcPr marL="91450" marR="91450" marT="45725" marB="45725"/>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344951">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Français</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5</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Écrit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600">
                          <a:latin typeface="Calibri" panose="020F0502020204030204" pitchFamily="34" charset="0"/>
                          <a:cs typeface="Calibri" panose="020F0502020204030204" pitchFamily="34" charset="0"/>
                        </a:rPr>
                        <a:t>Juin de l’année de 1</a:t>
                      </a:r>
                      <a:r>
                        <a:rPr lang="fr-FR" sz="1600" baseline="30000">
                          <a:latin typeface="Calibri" panose="020F0502020204030204" pitchFamily="34" charset="0"/>
                          <a:cs typeface="Calibri" panose="020F0502020204030204" pitchFamily="34" charset="0"/>
                        </a:rPr>
                        <a:t>re</a:t>
                      </a:r>
                      <a:endParaRPr sz="16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2"/>
                  </a:ext>
                </a:extLst>
              </a:tr>
              <a:tr h="344951">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Français</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5</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Oral</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600">
                          <a:latin typeface="Calibri" panose="020F0502020204030204" pitchFamily="34" charset="0"/>
                          <a:cs typeface="Calibri" panose="020F0502020204030204" pitchFamily="34" charset="0"/>
                        </a:rPr>
                        <a:t>Juin de l’année de 1</a:t>
                      </a:r>
                      <a:r>
                        <a:rPr lang="fr-FR" sz="1600" baseline="30000">
                          <a:latin typeface="Calibri" panose="020F0502020204030204" pitchFamily="34" charset="0"/>
                          <a:cs typeface="Calibri" panose="020F0502020204030204" pitchFamily="34" charset="0"/>
                        </a:rPr>
                        <a:t>re</a:t>
                      </a:r>
                      <a:r>
                        <a:rPr lang="fr-FR" sz="1600">
                          <a:latin typeface="Calibri" panose="020F0502020204030204" pitchFamily="34" charset="0"/>
                          <a:cs typeface="Calibri" panose="020F0502020204030204" pitchFamily="34" charset="0"/>
                        </a:rPr>
                        <a:t> </a:t>
                      </a:r>
                      <a:endParaRPr sz="16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3"/>
                  </a:ext>
                </a:extLst>
              </a:tr>
              <a:tr h="344951">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Philosophie</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8 (4)</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Écrit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a:latin typeface="Calibri" panose="020F0502020204030204" pitchFamily="34" charset="0"/>
                          <a:cs typeface="Calibri" panose="020F0502020204030204" pitchFamily="34" charset="0"/>
                        </a:rPr>
                        <a:t>Juin de l’année de T</a:t>
                      </a:r>
                      <a:r>
                        <a:rPr lang="fr-FR" sz="1600" baseline="30000">
                          <a:latin typeface="Calibri" panose="020F0502020204030204" pitchFamily="34" charset="0"/>
                          <a:cs typeface="Calibri" panose="020F0502020204030204" pitchFamily="34" charset="0"/>
                        </a:rPr>
                        <a:t>ale</a:t>
                      </a:r>
                      <a:endParaRPr>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4"/>
                  </a:ext>
                </a:extLst>
              </a:tr>
              <a:tr h="344951">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Grand oral*</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10 (14)</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Oral</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a:latin typeface="Calibri" panose="020F0502020204030204" pitchFamily="34" charset="0"/>
                          <a:cs typeface="Calibri" panose="020F0502020204030204" pitchFamily="34" charset="0"/>
                        </a:rPr>
                        <a:t>Juin de l’année de T</a:t>
                      </a:r>
                      <a:r>
                        <a:rPr lang="fr-FR" sz="1600" baseline="30000">
                          <a:latin typeface="Calibri" panose="020F0502020204030204" pitchFamily="34" charset="0"/>
                          <a:cs typeface="Calibri" panose="020F0502020204030204" pitchFamily="34" charset="0"/>
                        </a:rPr>
                        <a:t>ale</a:t>
                      </a:r>
                      <a:endParaRPr>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5"/>
                  </a:ext>
                </a:extLst>
              </a:tr>
              <a:tr h="344951">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Spécialité 1</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16</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Calibri"/>
                        <a:buNone/>
                      </a:pPr>
                      <a:r>
                        <a:rPr lang="fr-FR" sz="1800">
                          <a:latin typeface="Calibri" panose="020F0502020204030204" pitchFamily="34" charset="0"/>
                          <a:cs typeface="Calibri" panose="020F0502020204030204" pitchFamily="34" charset="0"/>
                        </a:rPr>
                        <a:t>Écrit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dirty="0">
                          <a:latin typeface="Calibri" panose="020F0502020204030204" pitchFamily="34" charset="0"/>
                          <a:cs typeface="Calibri" panose="020F0502020204030204" pitchFamily="34" charset="0"/>
                        </a:rPr>
                        <a:t>Juin de l’année de T</a:t>
                      </a:r>
                      <a:r>
                        <a:rPr lang="fr-FR" sz="1600" baseline="30000" dirty="0">
                          <a:latin typeface="Calibri" panose="020F0502020204030204" pitchFamily="34" charset="0"/>
                          <a:cs typeface="Calibri" panose="020F0502020204030204" pitchFamily="34" charset="0"/>
                        </a:rPr>
                        <a:t>ale</a:t>
                      </a:r>
                      <a:endParaRPr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6"/>
                  </a:ext>
                </a:extLst>
              </a:tr>
              <a:tr h="344951">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Spécialité 2</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16</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Calibri"/>
                        <a:buNone/>
                      </a:pPr>
                      <a:r>
                        <a:rPr lang="fr-FR" sz="1800" dirty="0">
                          <a:latin typeface="Calibri" panose="020F0502020204030204" pitchFamily="34" charset="0"/>
                          <a:cs typeface="Calibri" panose="020F0502020204030204" pitchFamily="34" charset="0"/>
                        </a:rPr>
                        <a:t>Écrit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dirty="0">
                          <a:latin typeface="Calibri" panose="020F0502020204030204" pitchFamily="34" charset="0"/>
                          <a:cs typeface="Calibri" panose="020F0502020204030204" pitchFamily="34" charset="0"/>
                        </a:rPr>
                        <a:t>Juin de l’année de T</a:t>
                      </a:r>
                      <a:r>
                        <a:rPr lang="fr-FR" sz="1600" baseline="30000" dirty="0">
                          <a:latin typeface="Calibri" panose="020F0502020204030204" pitchFamily="34" charset="0"/>
                          <a:cs typeface="Calibri" panose="020F0502020204030204" pitchFamily="34" charset="0"/>
                        </a:rPr>
                        <a:t>ale</a:t>
                      </a:r>
                    </a:p>
                  </a:txBody>
                  <a:tcPr marL="91450" marR="91450" marT="45725" marB="45725"/>
                </a:tc>
                <a:extLst>
                  <a:ext uri="{0D108BD9-81ED-4DB2-BD59-A6C34878D82A}">
                    <a16:rowId xmlns:a16="http://schemas.microsoft.com/office/drawing/2014/main" val="10007"/>
                  </a:ext>
                </a:extLst>
              </a:tr>
              <a:tr h="344951">
                <a:tc gridSpan="4">
                  <a:txBody>
                    <a:bodyPr/>
                    <a:lstStyle/>
                    <a:p>
                      <a:pPr marL="0" marR="0" lvl="0" indent="0" algn="ctr" rtl="0">
                        <a:lnSpc>
                          <a:spcPct val="100000"/>
                        </a:lnSpc>
                        <a:spcBef>
                          <a:spcPts val="0"/>
                        </a:spcBef>
                        <a:spcAft>
                          <a:spcPts val="0"/>
                        </a:spcAft>
                        <a:buClr>
                          <a:schemeClr val="dk1"/>
                        </a:buClr>
                        <a:buSzPts val="1800"/>
                        <a:buFont typeface="Calibri"/>
                        <a:buNone/>
                      </a:pPr>
                      <a:r>
                        <a:rPr lang="fr-FR" sz="1800" b="1" dirty="0">
                          <a:latin typeface="Calibri" panose="020F0502020204030204" pitchFamily="34" charset="0"/>
                          <a:cs typeface="Calibri" panose="020F0502020204030204" pitchFamily="34" charset="0"/>
                        </a:rPr>
                        <a:t>Contrôle continu</a:t>
                      </a:r>
                      <a:endParaRPr dirty="0">
                        <a:latin typeface="Calibri" panose="020F0502020204030204" pitchFamily="34" charset="0"/>
                        <a:cs typeface="Calibri" panose="020F0502020204030204" pitchFamily="34" charset="0"/>
                      </a:endParaRPr>
                    </a:p>
                  </a:txBody>
                  <a:tcPr marL="91450" marR="91450" marT="45725" marB="45725"/>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8"/>
                  </a:ext>
                </a:extLst>
              </a:tr>
              <a:tr h="430897">
                <a:tc>
                  <a:txBody>
                    <a:bodyPr/>
                    <a:lstStyle/>
                    <a:p>
                      <a:pPr marL="0" marR="0" lvl="0" indent="0" algn="l" rtl="0">
                        <a:lnSpc>
                          <a:spcPct val="100000"/>
                        </a:lnSpc>
                        <a:spcBef>
                          <a:spcPts val="0"/>
                        </a:spcBef>
                        <a:spcAft>
                          <a:spcPts val="0"/>
                        </a:spcAft>
                        <a:buClr>
                          <a:schemeClr val="dk1"/>
                        </a:buClr>
                        <a:buSzPts val="1800"/>
                        <a:buFont typeface="Calibri"/>
                        <a:buNone/>
                      </a:pPr>
                      <a:r>
                        <a:rPr lang="fr-FR" sz="1800" b="0" dirty="0">
                          <a:latin typeface="Calibri" panose="020F0502020204030204" pitchFamily="34" charset="0"/>
                          <a:cs typeface="Calibri" panose="020F0502020204030204" pitchFamily="34" charset="0"/>
                        </a:rPr>
                        <a:t>Moyenne des résultats du cycle T</a:t>
                      </a:r>
                      <a:r>
                        <a:rPr lang="fr-FR" sz="1800" b="0" baseline="30000" dirty="0">
                          <a:latin typeface="Calibri" panose="020F0502020204030204" pitchFamily="34" charset="0"/>
                          <a:cs typeface="Calibri" panose="020F0502020204030204" pitchFamily="34" charset="0"/>
                        </a:rPr>
                        <a:t>al</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chemeClr val="dk1"/>
                        </a:buClr>
                        <a:buSzPts val="1800"/>
                        <a:buFont typeface="Calibri"/>
                        <a:buNone/>
                      </a:pPr>
                      <a:endParaRPr sz="1800" b="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Calibri"/>
                        <a:buNone/>
                      </a:pPr>
                      <a:r>
                        <a:rPr lang="fr-FR" sz="1800">
                          <a:latin typeface="Calibri" panose="020F0502020204030204" pitchFamily="34" charset="0"/>
                          <a:cs typeface="Calibri" panose="020F0502020204030204" pitchFamily="34" charset="0"/>
                        </a:rPr>
                        <a:t>40</a:t>
                      </a:r>
                      <a:endParaRPr lang="fr-F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Calibri"/>
                        <a:buNone/>
                      </a:pP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dirty="0">
                          <a:latin typeface="Calibri" panose="020F0502020204030204" pitchFamily="34" charset="0"/>
                          <a:cs typeface="Calibri" panose="020F0502020204030204" pitchFamily="34" charset="0"/>
                        </a:rPr>
                        <a:t>Ensemble des notes de </a:t>
                      </a:r>
                    </a:p>
                    <a:p>
                      <a:pPr marL="0" marR="0" lvl="0" indent="0" algn="l" rtl="0">
                        <a:lnSpc>
                          <a:spcPct val="100000"/>
                        </a:lnSpc>
                        <a:spcBef>
                          <a:spcPts val="0"/>
                        </a:spcBef>
                        <a:spcAft>
                          <a:spcPts val="0"/>
                        </a:spcAft>
                        <a:buClr>
                          <a:schemeClr val="dk1"/>
                        </a:buClr>
                        <a:buSzPts val="1600"/>
                        <a:buFont typeface="Calibri"/>
                        <a:buNone/>
                      </a:pPr>
                      <a:r>
                        <a:rPr lang="fr-FR" sz="1600" dirty="0">
                          <a:latin typeface="Calibri" panose="020F0502020204030204" pitchFamily="34" charset="0"/>
                          <a:cs typeface="Calibri" panose="020F0502020204030204" pitchFamily="34" charset="0"/>
                        </a:rPr>
                        <a:t>1</a:t>
                      </a:r>
                      <a:r>
                        <a:rPr lang="fr-FR" sz="1600" baseline="30000" dirty="0">
                          <a:latin typeface="Calibri" panose="020F0502020204030204" pitchFamily="34" charset="0"/>
                          <a:cs typeface="Calibri" panose="020F0502020204030204" pitchFamily="34" charset="0"/>
                        </a:rPr>
                        <a:t>re</a:t>
                      </a:r>
                      <a:r>
                        <a:rPr lang="fr-FR" sz="1600" dirty="0">
                          <a:latin typeface="Calibri" panose="020F0502020204030204" pitchFamily="34" charset="0"/>
                          <a:cs typeface="Calibri" panose="020F0502020204030204" pitchFamily="34" charset="0"/>
                        </a:rPr>
                        <a:t> et de T</a:t>
                      </a:r>
                      <a:r>
                        <a:rPr lang="fr-FR" sz="1600" baseline="30000" dirty="0">
                          <a:latin typeface="Calibri" panose="020F0502020204030204" pitchFamily="34" charset="0"/>
                          <a:cs typeface="Calibri" panose="020F0502020204030204" pitchFamily="34" charset="0"/>
                        </a:rPr>
                        <a:t>ale     </a:t>
                      </a:r>
                      <a:endParaRPr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1600" baseline="300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9"/>
                  </a:ext>
                </a:extLst>
              </a:tr>
              <a:tr h="344951">
                <a:tc>
                  <a:txBody>
                    <a:bodyPr/>
                    <a:lstStyle/>
                    <a:p>
                      <a:pPr marL="0" marR="0" lvl="0" indent="0" algn="l" rtl="0">
                        <a:lnSpc>
                          <a:spcPct val="100000"/>
                        </a:lnSpc>
                        <a:spcBef>
                          <a:spcPts val="0"/>
                        </a:spcBef>
                        <a:spcAft>
                          <a:spcPts val="0"/>
                        </a:spcAft>
                        <a:buClr>
                          <a:schemeClr val="dk1"/>
                        </a:buClr>
                        <a:buSzPts val="1800"/>
                        <a:buFont typeface="Calibri"/>
                        <a:buNone/>
                      </a:pPr>
                      <a:endParaRPr sz="1800" b="0" baseline="300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Calibri"/>
                        <a:buNone/>
                      </a:pPr>
                      <a:endParaRPr sz="1800" b="0" baseline="300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endParaRPr sz="1600" baseline="300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10"/>
                  </a:ext>
                </a:extLst>
              </a:tr>
              <a:tr h="344951">
                <a:tc>
                  <a:txBody>
                    <a:bodyPr/>
                    <a:lstStyle/>
                    <a:p>
                      <a:pPr marL="0" marR="0" lvl="0" indent="0" algn="l" rtl="0">
                        <a:lnSpc>
                          <a:spcPct val="100000"/>
                        </a:lnSpc>
                        <a:spcBef>
                          <a:spcPts val="0"/>
                        </a:spcBef>
                        <a:spcAft>
                          <a:spcPts val="0"/>
                        </a:spcAft>
                        <a:buClr>
                          <a:schemeClr val="lt1"/>
                        </a:buClr>
                        <a:buSzPts val="1800"/>
                        <a:buFont typeface="Calibri"/>
                        <a:buNone/>
                      </a:pPr>
                      <a:r>
                        <a:rPr lang="fr-FR" sz="1800" b="1">
                          <a:solidFill>
                            <a:schemeClr val="lt1"/>
                          </a:solidFill>
                          <a:latin typeface="Calibri" panose="020F0502020204030204" pitchFamily="34" charset="0"/>
                          <a:cs typeface="Calibri" panose="020F0502020204030204" pitchFamily="34" charset="0"/>
                        </a:rPr>
                        <a:t>Total</a:t>
                      </a:r>
                      <a:endParaRPr>
                        <a:latin typeface="Calibri" panose="020F0502020204030204" pitchFamily="34" charset="0"/>
                        <a:cs typeface="Calibri" panose="020F0502020204030204" pitchFamily="34" charset="0"/>
                      </a:endParaRPr>
                    </a:p>
                  </a:txBody>
                  <a:tcPr marL="91450" marR="91450" marT="45725" marB="45725">
                    <a:solidFill>
                      <a:srgbClr val="31859B"/>
                    </a:solidFill>
                  </a:tcPr>
                </a:tc>
                <a:tc>
                  <a:txBody>
                    <a:bodyPr/>
                    <a:lstStyle/>
                    <a:p>
                      <a:pPr marL="0" marR="0" lvl="0" indent="0" algn="l" rtl="0">
                        <a:lnSpc>
                          <a:spcPct val="100000"/>
                        </a:lnSpc>
                        <a:spcBef>
                          <a:spcPts val="0"/>
                        </a:spcBef>
                        <a:spcAft>
                          <a:spcPts val="0"/>
                        </a:spcAft>
                        <a:buClr>
                          <a:schemeClr val="lt1"/>
                        </a:buClr>
                        <a:buSzPts val="1800"/>
                        <a:buFont typeface="Calibri"/>
                        <a:buNone/>
                      </a:pPr>
                      <a:r>
                        <a:rPr lang="fr-FR" sz="1800" b="1" dirty="0">
                          <a:solidFill>
                            <a:schemeClr val="lt1"/>
                          </a:solidFill>
                          <a:latin typeface="Calibri" panose="020F0502020204030204" pitchFamily="34" charset="0"/>
                          <a:cs typeface="Calibri" panose="020F0502020204030204" pitchFamily="34" charset="0"/>
                        </a:rPr>
                        <a:t>100</a:t>
                      </a:r>
                      <a:endParaRPr dirty="0">
                        <a:latin typeface="Calibri" panose="020F0502020204030204" pitchFamily="34" charset="0"/>
                        <a:cs typeface="Calibri" panose="020F0502020204030204" pitchFamily="34" charset="0"/>
                      </a:endParaRPr>
                    </a:p>
                  </a:txBody>
                  <a:tcPr marL="91450" marR="91450" marT="45725" marB="45725">
                    <a:solidFill>
                      <a:srgbClr val="31859B"/>
                    </a:solidFill>
                  </a:tcPr>
                </a:tc>
                <a:tc>
                  <a:txBody>
                    <a:bodyPr/>
                    <a:lstStyle/>
                    <a:p>
                      <a:pPr marL="0" marR="0" lvl="0" indent="0" algn="l" rtl="0">
                        <a:spcBef>
                          <a:spcPts val="0"/>
                        </a:spcBef>
                        <a:spcAft>
                          <a:spcPts val="0"/>
                        </a:spcAft>
                        <a:buNone/>
                      </a:pPr>
                      <a:endParaRPr sz="1800" dirty="0">
                        <a:latin typeface="Calibri" panose="020F0502020204030204" pitchFamily="34" charset="0"/>
                        <a:cs typeface="Calibri" panose="020F0502020204030204" pitchFamily="34" charset="0"/>
                      </a:endParaRPr>
                    </a:p>
                  </a:txBody>
                  <a:tcPr marL="91450" marR="91450" marT="45725" marB="45725">
                    <a:solidFill>
                      <a:srgbClr val="31859B"/>
                    </a:solidFill>
                  </a:tcPr>
                </a:tc>
                <a:tc>
                  <a:txBody>
                    <a:bodyPr/>
                    <a:lstStyle/>
                    <a:p>
                      <a:pPr marL="0" marR="0" lvl="0" indent="0" algn="l" rtl="0">
                        <a:spcBef>
                          <a:spcPts val="0"/>
                        </a:spcBef>
                        <a:spcAft>
                          <a:spcPts val="0"/>
                        </a:spcAft>
                        <a:buNone/>
                      </a:pPr>
                      <a:endParaRPr sz="1600" baseline="30000" dirty="0">
                        <a:latin typeface="Calibri" panose="020F0502020204030204" pitchFamily="34" charset="0"/>
                        <a:cs typeface="Calibri" panose="020F0502020204030204" pitchFamily="34" charset="0"/>
                      </a:endParaRPr>
                    </a:p>
                  </a:txBody>
                  <a:tcPr marL="91450" marR="91450" marT="45725" marB="45725">
                    <a:solidFill>
                      <a:srgbClr val="31859B"/>
                    </a:solidFill>
                  </a:tcPr>
                </a:tc>
                <a:extLst>
                  <a:ext uri="{0D108BD9-81ED-4DB2-BD59-A6C34878D82A}">
                    <a16:rowId xmlns:a16="http://schemas.microsoft.com/office/drawing/2014/main" val="10011"/>
                  </a:ext>
                </a:extLst>
              </a:tr>
            </a:tbl>
          </a:graphicData>
        </a:graphic>
      </p:graphicFrame>
      <p:sp>
        <p:nvSpPr>
          <p:cNvPr id="377" name="Google Shape;377;p15"/>
          <p:cNvSpPr/>
          <p:nvPr/>
        </p:nvSpPr>
        <p:spPr>
          <a:xfrm>
            <a:off x="274320" y="6482406"/>
            <a:ext cx="8869680"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0" i="0" u="none" strike="noStrike" cap="none" dirty="0">
                <a:solidFill>
                  <a:srgbClr val="000000"/>
                </a:solidFill>
                <a:latin typeface="Arial"/>
                <a:ea typeface="Arial"/>
                <a:cs typeface="Arial"/>
                <a:sym typeface="Arial"/>
              </a:rPr>
              <a:t>*</a:t>
            </a:r>
            <a:r>
              <a:rPr lang="fr-FR" sz="1600" b="0" i="0" u="none" strike="noStrike" cap="none" dirty="0">
                <a:solidFill>
                  <a:schemeClr val="dk1"/>
                </a:solidFill>
                <a:latin typeface="Calibri"/>
                <a:ea typeface="Calibri"/>
                <a:cs typeface="Calibri"/>
                <a:sym typeface="Calibri"/>
              </a:rPr>
              <a:t> L’oral porte sur un projet adossé à un ou deux enseignements de spécialité choisis par le candidat</a:t>
            </a:r>
            <a:endParaRPr sz="1600" b="0" i="0" u="none" strike="noStrike" cap="none" dirty="0">
              <a:solidFill>
                <a:schemeClr val="dk1"/>
              </a:solidFill>
              <a:latin typeface="Calibri"/>
              <a:ea typeface="Calibri"/>
              <a:cs typeface="Calibri"/>
              <a:sym typeface="Calibri"/>
            </a:endParaRPr>
          </a:p>
        </p:txBody>
      </p:sp>
      <p:pic>
        <p:nvPicPr>
          <p:cNvPr id="9" name="object 118">
            <a:extLst>
              <a:ext uri="{FF2B5EF4-FFF2-40B4-BE49-F238E27FC236}">
                <a16:creationId xmlns:a16="http://schemas.microsoft.com/office/drawing/2014/main" id="{969F2F21-6E4B-8648-985B-58E765A258C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FF84BC1D-79BF-C448-844C-9143E9438C48}"/>
              </a:ext>
            </a:extLst>
          </p:cNvPr>
          <p:cNvPicPr>
            <a:picLocks noChangeAspect="1"/>
          </p:cNvPicPr>
          <p:nvPr/>
        </p:nvPicPr>
        <p:blipFill>
          <a:blip r:embed="rId4"/>
          <a:stretch>
            <a:fillRect/>
          </a:stretch>
        </p:blipFill>
        <p:spPr>
          <a:xfrm>
            <a:off x="8224776" y="80898"/>
            <a:ext cx="690623" cy="690623"/>
          </a:xfrm>
          <a:prstGeom prst="rect">
            <a:avLst/>
          </a:prstGeom>
        </p:spPr>
      </p:pic>
    </p:spTree>
    <p:extLst>
      <p:ext uri="{BB962C8B-B14F-4D97-AF65-F5344CB8AC3E}">
        <p14:creationId xmlns:p14="http://schemas.microsoft.com/office/powerpoint/2010/main" val="3004528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6574" y="2000268"/>
            <a:ext cx="8859638" cy="3624069"/>
          </a:xfrm>
          <a:prstGeom prst="rect">
            <a:avLst/>
          </a:prstGeom>
          <a:noFill/>
        </p:spPr>
        <p:txBody>
          <a:bodyPr wrap="square" rtlCol="0">
            <a:spAutoFit/>
          </a:bodyPr>
          <a:lstStyle/>
          <a:p>
            <a:r>
              <a:rPr lang="fr-FR" dirty="0">
                <a:solidFill>
                  <a:srgbClr val="FF0000"/>
                </a:solidFill>
                <a:latin typeface="Calibri" panose="020F0502020204030204" pitchFamily="34" charset="0"/>
                <a:cs typeface="Calibri" panose="020F0502020204030204" pitchFamily="34" charset="0"/>
              </a:rPr>
              <a:t>L’affectation en 1ère générale ou en première technologique ne peut se faire qu’après décision d’orientation conforme du chef d’établissement d’origine de l’élève.</a:t>
            </a:r>
            <a:endParaRPr lang="fr-FR" b="1" dirty="0">
              <a:solidFill>
                <a:srgbClr val="FF0000"/>
              </a:solidFill>
              <a:latin typeface="Calibri" panose="020F0502020204030204" pitchFamily="34" charset="0"/>
              <a:cs typeface="Calibri" panose="020F0502020204030204" pitchFamily="34" charset="0"/>
            </a:endParaRPr>
          </a:p>
          <a:p>
            <a:pPr algn="just"/>
            <a:endParaRPr lang="fr-FR" b="1" dirty="0">
              <a:solidFill>
                <a:srgbClr val="FF0000"/>
              </a:solidFill>
              <a:latin typeface="Calibri" panose="020F0502020204030204" pitchFamily="34" charset="0"/>
              <a:cs typeface="Calibri" panose="020F0502020204030204" pitchFamily="34" charset="0"/>
            </a:endParaRPr>
          </a:p>
          <a:p>
            <a:pPr algn="just"/>
            <a:r>
              <a:rPr lang="fr-FR" b="1" dirty="0">
                <a:latin typeface="Calibri" panose="020F0502020204030204" pitchFamily="34" charset="0"/>
                <a:cs typeface="Calibri" panose="020F0502020204030204" pitchFamily="34" charset="0"/>
              </a:rPr>
              <a:t>L’affectation en première générale au lycée du parc est prioritaire si le passage en 1ere générale est autorisé par le conseil de classe </a:t>
            </a:r>
            <a:r>
              <a:rPr lang="fr-FR" dirty="0">
                <a:latin typeface="Calibri" panose="020F0502020204030204" pitchFamily="34" charset="0"/>
                <a:cs typeface="Calibri" panose="020F0502020204030204" pitchFamily="34" charset="0"/>
              </a:rPr>
              <a:t>(C’est le lycée d’origine de l’élève)</a:t>
            </a:r>
          </a:p>
          <a:p>
            <a:pPr algn="just"/>
            <a:r>
              <a:rPr lang="fr-FR" dirty="0">
                <a:latin typeface="Calibri" panose="020F0502020204030204" pitchFamily="34" charset="0"/>
                <a:cs typeface="Calibri" panose="020F0502020204030204" pitchFamily="34" charset="0"/>
              </a:rPr>
              <a:t>Il est possible de demander un autre lycée si la ou les spécialités ne sont pas proposées dans le lycée d’origine. (Arts, EPS, LCA, Biologie écologie)</a:t>
            </a:r>
          </a:p>
          <a:p>
            <a:pPr algn="just"/>
            <a:endParaRPr lang="fr-FR" dirty="0">
              <a:latin typeface="Calibri" panose="020F0502020204030204" pitchFamily="34" charset="0"/>
              <a:cs typeface="Calibri" panose="020F0502020204030204" pitchFamily="34" charset="0"/>
            </a:endParaRPr>
          </a:p>
          <a:p>
            <a:pPr algn="just"/>
            <a:endParaRPr lang="fr-FR" dirty="0">
              <a:latin typeface="Calibri" panose="020F0502020204030204" pitchFamily="34" charset="0"/>
              <a:cs typeface="Calibri" panose="020F0502020204030204" pitchFamily="34" charset="0"/>
            </a:endParaRPr>
          </a:p>
          <a:p>
            <a:pPr algn="just"/>
            <a:endParaRPr lang="fr-FR" dirty="0">
              <a:latin typeface="Calibri" panose="020F0502020204030204" pitchFamily="34" charset="0"/>
              <a:cs typeface="Calibri" panose="020F0502020204030204" pitchFamily="34" charset="0"/>
            </a:endParaRPr>
          </a:p>
          <a:p>
            <a:pPr algn="just"/>
            <a:r>
              <a:rPr lang="fr-FR" b="1" dirty="0">
                <a:latin typeface="Calibri" panose="020F0502020204030204" pitchFamily="34" charset="0"/>
                <a:cs typeface="Calibri" panose="020F0502020204030204" pitchFamily="34" charset="0"/>
              </a:rPr>
              <a:t>En première technologique : </a:t>
            </a:r>
            <a:r>
              <a:rPr lang="fr-FR" dirty="0">
                <a:latin typeface="Calibri" panose="020F0502020204030204" pitchFamily="34" charset="0"/>
                <a:cs typeface="Calibri" panose="020F0502020204030204" pitchFamily="34" charset="0"/>
              </a:rPr>
              <a:t>La famille doit saisir des vœux de lycées sur la procédure </a:t>
            </a:r>
            <a:r>
              <a:rPr lang="fr-FR" dirty="0" err="1">
                <a:latin typeface="Calibri" panose="020F0502020204030204" pitchFamily="34" charset="0"/>
                <a:cs typeface="Calibri" panose="020F0502020204030204" pitchFamily="34" charset="0"/>
              </a:rPr>
              <a:t>Affelnet</a:t>
            </a:r>
            <a:r>
              <a:rPr lang="fr-FR" dirty="0">
                <a:latin typeface="Calibri" panose="020F0502020204030204" pitchFamily="34" charset="0"/>
                <a:cs typeface="Calibri" panose="020F0502020204030204" pitchFamily="34" charset="0"/>
              </a:rPr>
              <a:t>. L’affectation se fait en fonction des résultats de l’élève.</a:t>
            </a:r>
          </a:p>
          <a:p>
            <a:endParaRPr lang="fr-FR" sz="1350" dirty="0"/>
          </a:p>
        </p:txBody>
      </p:sp>
      <p:sp>
        <p:nvSpPr>
          <p:cNvPr id="9" name="Google Shape;374;p15">
            <a:extLst>
              <a:ext uri="{FF2B5EF4-FFF2-40B4-BE49-F238E27FC236}">
                <a16:creationId xmlns:a16="http://schemas.microsoft.com/office/drawing/2014/main" id="{7855F4F4-FCA3-FF4A-A94D-4F19B13C7440}"/>
              </a:ext>
            </a:extLst>
          </p:cNvPr>
          <p:cNvSpPr/>
          <p:nvPr/>
        </p:nvSpPr>
        <p:spPr>
          <a:xfrm>
            <a:off x="2236592" y="735322"/>
            <a:ext cx="4419601" cy="954067"/>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Affectation en Première</a:t>
            </a:r>
            <a:endParaRPr sz="1600" b="0" i="0" u="none" strike="noStrike" cap="none" dirty="0">
              <a:solidFill>
                <a:srgbClr val="000000"/>
              </a:solidFill>
              <a:latin typeface="Calibri"/>
              <a:ea typeface="Calibri"/>
              <a:cs typeface="Calibri"/>
              <a:sym typeface="Calibri"/>
            </a:endParaRPr>
          </a:p>
        </p:txBody>
      </p:sp>
      <p:pic>
        <p:nvPicPr>
          <p:cNvPr id="10" name="object 118">
            <a:extLst>
              <a:ext uri="{FF2B5EF4-FFF2-40B4-BE49-F238E27FC236}">
                <a16:creationId xmlns:a16="http://schemas.microsoft.com/office/drawing/2014/main" id="{A7AD57E0-D803-5944-91DE-C347BCAE61E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773" y="137490"/>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E3CAFA64-820A-444D-9E58-45FDFDC756A4}"/>
              </a:ext>
            </a:extLst>
          </p:cNvPr>
          <p:cNvPicPr>
            <a:picLocks noChangeAspect="1"/>
          </p:cNvPicPr>
          <p:nvPr/>
        </p:nvPicPr>
        <p:blipFill>
          <a:blip r:embed="rId3"/>
          <a:stretch>
            <a:fillRect/>
          </a:stretch>
        </p:blipFill>
        <p:spPr>
          <a:xfrm>
            <a:off x="8003609" y="137490"/>
            <a:ext cx="782956" cy="782956"/>
          </a:xfrm>
          <a:prstGeom prst="rect">
            <a:avLst/>
          </a:prstGeom>
        </p:spPr>
      </p:pic>
    </p:spTree>
    <p:extLst>
      <p:ext uri="{BB962C8B-B14F-4D97-AF65-F5344CB8AC3E}">
        <p14:creationId xmlns:p14="http://schemas.microsoft.com/office/powerpoint/2010/main" val="2212520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58628" y="1079499"/>
            <a:ext cx="8856772" cy="5556175"/>
          </a:xfrm>
          <a:prstGeom prst="rect">
            <a:avLst/>
          </a:prstGeom>
        </p:spPr>
      </p:pic>
      <p:pic>
        <p:nvPicPr>
          <p:cNvPr id="7" name="Picture 6">
            <a:extLst>
              <a:ext uri="{FF2B5EF4-FFF2-40B4-BE49-F238E27FC236}">
                <a16:creationId xmlns:a16="http://schemas.microsoft.com/office/drawing/2014/main" id="{600F0730-39E8-FE4D-9496-3ED80248D50A}"/>
              </a:ext>
            </a:extLst>
          </p:cNvPr>
          <p:cNvPicPr>
            <a:picLocks noChangeAspect="1"/>
          </p:cNvPicPr>
          <p:nvPr/>
        </p:nvPicPr>
        <p:blipFill>
          <a:blip r:embed="rId4"/>
          <a:stretch>
            <a:fillRect/>
          </a:stretch>
        </p:blipFill>
        <p:spPr>
          <a:xfrm>
            <a:off x="8132444" y="80898"/>
            <a:ext cx="782956" cy="782956"/>
          </a:xfrm>
          <a:prstGeom prst="rect">
            <a:avLst/>
          </a:prstGeom>
        </p:spPr>
      </p:pic>
      <p:pic>
        <p:nvPicPr>
          <p:cNvPr id="8" name="object 118">
            <a:extLst>
              <a:ext uri="{FF2B5EF4-FFF2-40B4-BE49-F238E27FC236}">
                <a16:creationId xmlns:a16="http://schemas.microsoft.com/office/drawing/2014/main" id="{4EC4C393-FC65-C148-860C-5FBAFEB0E40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950" y="115888"/>
            <a:ext cx="956570"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1408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04800" y="1432560"/>
            <a:ext cx="8056880" cy="4339650"/>
          </a:xfrm>
          <a:prstGeom prst="rect">
            <a:avLst/>
          </a:prstGeom>
          <a:noFill/>
        </p:spPr>
        <p:txBody>
          <a:bodyPr wrap="square" rtlCol="0">
            <a:spAutoFit/>
          </a:bodyPr>
          <a:lstStyle/>
          <a:p>
            <a:pPr algn="ctr"/>
            <a:r>
              <a:rPr lang="fr-FR" b="1" u="sng" dirty="0">
                <a:solidFill>
                  <a:srgbClr val="0070C0"/>
                </a:solidFill>
                <a:latin typeface="Calibri" panose="020F0502020204030204" pitchFamily="34" charset="0"/>
                <a:cs typeface="Calibri" panose="020F0502020204030204" pitchFamily="34" charset="0"/>
              </a:rPr>
              <a:t>Lycées de rattachement en Première Technologique</a:t>
            </a:r>
          </a:p>
          <a:p>
            <a:pPr algn="ctr"/>
            <a:endParaRPr lang="fr-FR" b="1" u="sng" dirty="0">
              <a:solidFill>
                <a:srgbClr val="7030A0"/>
              </a:solidFill>
              <a:latin typeface="Calibri" panose="020F0502020204030204" pitchFamily="34" charset="0"/>
              <a:cs typeface="Calibri" panose="020F0502020204030204" pitchFamily="34" charset="0"/>
            </a:endParaRPr>
          </a:p>
          <a:p>
            <a:pPr algn="ctr"/>
            <a:endParaRPr lang="fr-FR" b="1" u="sng" dirty="0">
              <a:solidFill>
                <a:srgbClr val="7030A0"/>
              </a:solidFill>
              <a:latin typeface="Calibri" panose="020F0502020204030204" pitchFamily="34" charset="0"/>
              <a:cs typeface="Calibri" panose="020F0502020204030204" pitchFamily="34" charset="0"/>
            </a:endParaRPr>
          </a:p>
          <a:p>
            <a:pPr algn="ctr"/>
            <a:endParaRPr lang="fr-FR" b="1" u="sng" dirty="0">
              <a:solidFill>
                <a:srgbClr val="7030A0"/>
              </a:solidFill>
              <a:latin typeface="Calibri" panose="020F0502020204030204" pitchFamily="34" charset="0"/>
              <a:cs typeface="Calibri" panose="020F0502020204030204" pitchFamily="34" charset="0"/>
            </a:endParaRPr>
          </a:p>
          <a:p>
            <a:pPr algn="just"/>
            <a:r>
              <a:rPr lang="fr-FR" b="1" u="sng" dirty="0">
                <a:latin typeface="Calibri" panose="020F0502020204030204" pitchFamily="34" charset="0"/>
                <a:cs typeface="Calibri" panose="020F0502020204030204" pitchFamily="34" charset="0"/>
              </a:rPr>
              <a:t>STMG</a:t>
            </a:r>
            <a:r>
              <a:rPr lang="fr-FR" b="1" dirty="0">
                <a:latin typeface="Calibri" panose="020F0502020204030204" pitchFamily="34" charset="0"/>
                <a:cs typeface="Calibri" panose="020F0502020204030204" pitchFamily="34" charset="0"/>
              </a:rPr>
              <a:t> : Lycée Herriot (Lyon 6), Lycée Brossolette (Villeurbanne), Lycée Lacassagne (Lyon 3)</a:t>
            </a:r>
          </a:p>
          <a:p>
            <a:pPr algn="just"/>
            <a:endParaRPr lang="fr-FR" b="1" dirty="0">
              <a:latin typeface="Calibri" panose="020F0502020204030204" pitchFamily="34" charset="0"/>
              <a:cs typeface="Calibri" panose="020F0502020204030204" pitchFamily="34" charset="0"/>
            </a:endParaRPr>
          </a:p>
          <a:p>
            <a:pPr algn="just"/>
            <a:r>
              <a:rPr lang="fr-FR" b="1" u="sng" dirty="0">
                <a:latin typeface="Calibri" panose="020F0502020204030204" pitchFamily="34" charset="0"/>
                <a:cs typeface="Calibri" panose="020F0502020204030204" pitchFamily="34" charset="0"/>
              </a:rPr>
              <a:t>STI2D </a:t>
            </a:r>
            <a:r>
              <a:rPr lang="fr-FR" b="1" dirty="0">
                <a:latin typeface="Calibri" panose="020F0502020204030204" pitchFamily="34" charset="0"/>
                <a:cs typeface="Calibri" panose="020F0502020204030204" pitchFamily="34" charset="0"/>
              </a:rPr>
              <a:t>: Lycée Faÿs (Villeurbanne), Lycée Doisneau (Vaulx-en-Velin), </a:t>
            </a:r>
          </a:p>
          <a:p>
            <a:pPr algn="just"/>
            <a:endParaRPr lang="fr-FR" b="1" dirty="0">
              <a:latin typeface="Calibri" panose="020F0502020204030204" pitchFamily="34" charset="0"/>
              <a:cs typeface="Calibri" panose="020F0502020204030204" pitchFamily="34" charset="0"/>
            </a:endParaRPr>
          </a:p>
          <a:p>
            <a:pPr algn="just"/>
            <a:r>
              <a:rPr lang="fr-FR" b="1" u="sng" dirty="0">
                <a:latin typeface="Calibri" panose="020F0502020204030204" pitchFamily="34" charset="0"/>
                <a:cs typeface="Calibri" panose="020F0502020204030204" pitchFamily="34" charset="0"/>
              </a:rPr>
              <a:t>ST2S</a:t>
            </a:r>
            <a:r>
              <a:rPr lang="fr-FR" b="1" dirty="0">
                <a:latin typeface="Calibri" panose="020F0502020204030204" pitchFamily="34" charset="0"/>
                <a:cs typeface="Calibri" panose="020F0502020204030204" pitchFamily="34" charset="0"/>
              </a:rPr>
              <a:t> : Lycée Lumière (Lyon 8), Lycée Doisneau (Vaulx-en-Velin), Lycée Camus (</a:t>
            </a:r>
            <a:r>
              <a:rPr lang="fr-FR" b="1" dirty="0" err="1">
                <a:latin typeface="Calibri" panose="020F0502020204030204" pitchFamily="34" charset="0"/>
                <a:cs typeface="Calibri" panose="020F0502020204030204" pitchFamily="34" charset="0"/>
              </a:rPr>
              <a:t>Rilleux-la-Pape</a:t>
            </a:r>
            <a:r>
              <a:rPr lang="fr-FR" b="1" dirty="0">
                <a:latin typeface="Calibri" panose="020F0502020204030204" pitchFamily="34" charset="0"/>
                <a:cs typeface="Calibri" panose="020F0502020204030204" pitchFamily="34" charset="0"/>
              </a:rPr>
              <a:t>)</a:t>
            </a:r>
          </a:p>
          <a:p>
            <a:pPr algn="just"/>
            <a:endParaRPr lang="fr-FR" b="1" dirty="0">
              <a:latin typeface="Calibri" panose="020F0502020204030204" pitchFamily="34" charset="0"/>
              <a:cs typeface="Calibri" panose="020F0502020204030204" pitchFamily="34" charset="0"/>
            </a:endParaRPr>
          </a:p>
          <a:p>
            <a:pPr algn="just"/>
            <a:r>
              <a:rPr lang="fr-FR" b="1" u="sng" dirty="0">
                <a:latin typeface="Calibri" panose="020F0502020204030204" pitchFamily="34" charset="0"/>
                <a:cs typeface="Calibri" panose="020F0502020204030204" pitchFamily="34" charset="0"/>
              </a:rPr>
              <a:t>STL</a:t>
            </a:r>
            <a:r>
              <a:rPr lang="fr-FR" b="1" dirty="0">
                <a:latin typeface="Calibri" panose="020F0502020204030204" pitchFamily="34" charset="0"/>
                <a:cs typeface="Calibri" panose="020F0502020204030204" pitchFamily="34" charset="0"/>
              </a:rPr>
              <a:t> : Lycée La Martinière Diderot (Lyon 1), Lycée La Martinière Duchère (Lyon 9)</a:t>
            </a:r>
          </a:p>
          <a:p>
            <a:pPr algn="just"/>
            <a:endParaRPr lang="fr-FR" b="1" dirty="0">
              <a:latin typeface="Calibri" panose="020F0502020204030204" pitchFamily="34" charset="0"/>
              <a:cs typeface="Calibri" panose="020F0502020204030204" pitchFamily="34" charset="0"/>
            </a:endParaRPr>
          </a:p>
          <a:p>
            <a:pPr algn="just"/>
            <a:endParaRPr lang="fr-FR" sz="2400" b="1" dirty="0"/>
          </a:p>
        </p:txBody>
      </p:sp>
      <p:pic>
        <p:nvPicPr>
          <p:cNvPr id="7" name="object 118">
            <a:extLst>
              <a:ext uri="{FF2B5EF4-FFF2-40B4-BE49-F238E27FC236}">
                <a16:creationId xmlns:a16="http://schemas.microsoft.com/office/drawing/2014/main" id="{04B28348-55A1-2C4B-84FE-00006842DD4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50" y="115888"/>
            <a:ext cx="956570"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3D3D42B7-0EC4-9849-A216-B747791DB854}"/>
              </a:ext>
            </a:extLst>
          </p:cNvPr>
          <p:cNvPicPr>
            <a:picLocks noChangeAspect="1"/>
          </p:cNvPicPr>
          <p:nvPr/>
        </p:nvPicPr>
        <p:blipFill>
          <a:blip r:embed="rId3"/>
          <a:stretch>
            <a:fillRect/>
          </a:stretch>
        </p:blipFill>
        <p:spPr>
          <a:xfrm>
            <a:off x="7938618" y="80898"/>
            <a:ext cx="976782" cy="976782"/>
          </a:xfrm>
          <a:prstGeom prst="rect">
            <a:avLst/>
          </a:prstGeom>
        </p:spPr>
      </p:pic>
    </p:spTree>
    <p:extLst>
      <p:ext uri="{BB962C8B-B14F-4D97-AF65-F5344CB8AC3E}">
        <p14:creationId xmlns:p14="http://schemas.microsoft.com/office/powerpoint/2010/main" val="2002783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2"/>
          <p:cNvSpPr txBox="1">
            <a:spLocks/>
          </p:cNvSpPr>
          <p:nvPr/>
        </p:nvSpPr>
        <p:spPr>
          <a:xfrm>
            <a:off x="1079500" y="1665167"/>
            <a:ext cx="6832600" cy="3822700"/>
          </a:xfrm>
          <a:prstGeom prst="rect">
            <a:avLst/>
          </a:prstGeom>
        </p:spPr>
        <p:txBody>
          <a:bodyPr anchor="ct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marL="0" indent="0">
              <a:lnSpc>
                <a:spcPct val="150000"/>
              </a:lnSpc>
              <a:buNone/>
            </a:pPr>
            <a:endParaRPr lang="fr-FR" sz="1400" dirty="0">
              <a:solidFill>
                <a:srgbClr val="256E9E"/>
              </a:solidFill>
              <a:latin typeface="Open Sans"/>
            </a:endParaRPr>
          </a:p>
        </p:txBody>
      </p:sp>
      <p:sp>
        <p:nvSpPr>
          <p:cNvPr id="8" name="Rectangle 128"/>
          <p:cNvSpPr txBox="1">
            <a:spLocks noChangeArrowheads="1"/>
          </p:cNvSpPr>
          <p:nvPr/>
        </p:nvSpPr>
        <p:spPr>
          <a:xfrm>
            <a:off x="6773034" y="2492348"/>
            <a:ext cx="1946325" cy="2732806"/>
          </a:xfrm>
          <a:prstGeom prst="rect">
            <a:avLst/>
          </a:prstGeom>
          <a:solidFill>
            <a:srgbClr val="00B0F0"/>
          </a:solidFill>
          <a:ln>
            <a:noFill/>
          </a:ln>
          <a:effectLst>
            <a:outerShdw blurRad="50800" dist="38100" dir="2700000" algn="tl" rotWithShape="0">
              <a:prstClr val="black">
                <a:alpha val="40000"/>
              </a:prstClr>
            </a:outerShdw>
          </a:effectLst>
        </p:spPr>
        <p:txBody>
          <a:bodyPr wrap="none" anchor="ct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defRPr/>
            </a:pPr>
            <a:r>
              <a:rPr lang="fr-FR" sz="1200" b="1" dirty="0">
                <a:solidFill>
                  <a:schemeClr val="bg1"/>
                </a:solidFill>
                <a:latin typeface="Open Sans"/>
              </a:rPr>
              <a:t>IEP Sciences Po</a:t>
            </a:r>
          </a:p>
          <a:p>
            <a:pPr marL="0" indent="0">
              <a:buNone/>
              <a:defRPr/>
            </a:pPr>
            <a:r>
              <a:rPr lang="fr-FR" sz="1200" b="1" dirty="0">
                <a:solidFill>
                  <a:schemeClr val="bg1"/>
                </a:solidFill>
                <a:latin typeface="Open Sans"/>
              </a:rPr>
              <a:t>Communication</a:t>
            </a:r>
          </a:p>
          <a:p>
            <a:pPr marL="0" indent="0">
              <a:buNone/>
              <a:defRPr/>
            </a:pPr>
            <a:r>
              <a:rPr lang="fr-FR" sz="1200" b="1" dirty="0">
                <a:solidFill>
                  <a:schemeClr val="bg1"/>
                </a:solidFill>
                <a:latin typeface="Open Sans"/>
              </a:rPr>
              <a:t>Art</a:t>
            </a:r>
          </a:p>
          <a:p>
            <a:pPr marL="0" indent="0">
              <a:buNone/>
              <a:defRPr/>
            </a:pPr>
            <a:r>
              <a:rPr lang="fr-FR" sz="1200" b="1" dirty="0">
                <a:solidFill>
                  <a:schemeClr val="bg1"/>
                </a:solidFill>
                <a:latin typeface="Open Sans"/>
              </a:rPr>
              <a:t>Architecture</a:t>
            </a:r>
          </a:p>
          <a:p>
            <a:pPr marL="0" indent="0">
              <a:buNone/>
              <a:defRPr/>
            </a:pPr>
            <a:r>
              <a:rPr lang="fr-FR" sz="1200" b="1" dirty="0">
                <a:solidFill>
                  <a:schemeClr val="bg1"/>
                </a:solidFill>
                <a:latin typeface="Open Sans"/>
              </a:rPr>
              <a:t>Commerce  </a:t>
            </a:r>
          </a:p>
          <a:p>
            <a:pPr marL="0" indent="0">
              <a:buNone/>
              <a:defRPr/>
            </a:pPr>
            <a:r>
              <a:rPr lang="fr-FR" sz="1200" b="1" dirty="0">
                <a:solidFill>
                  <a:schemeClr val="bg1"/>
                </a:solidFill>
                <a:latin typeface="Open Sans"/>
              </a:rPr>
              <a:t>Ingénieur </a:t>
            </a:r>
          </a:p>
          <a:p>
            <a:pPr marL="0" indent="0">
              <a:buNone/>
              <a:defRPr/>
            </a:pPr>
            <a:r>
              <a:rPr lang="fr-FR" sz="1200" b="1" dirty="0">
                <a:solidFill>
                  <a:schemeClr val="bg1"/>
                </a:solidFill>
                <a:latin typeface="Open Sans"/>
              </a:rPr>
              <a:t>Secteur Paramédical </a:t>
            </a:r>
            <a:br>
              <a:rPr lang="fr-FR" sz="1200" b="1" dirty="0">
                <a:solidFill>
                  <a:schemeClr val="bg1"/>
                </a:solidFill>
                <a:latin typeface="Open Sans"/>
              </a:rPr>
            </a:br>
            <a:r>
              <a:rPr lang="fr-FR" sz="1200" b="1" dirty="0">
                <a:solidFill>
                  <a:schemeClr val="bg1"/>
                </a:solidFill>
                <a:latin typeface="Open Sans"/>
              </a:rPr>
              <a:t>et Social </a:t>
            </a:r>
          </a:p>
        </p:txBody>
      </p:sp>
      <p:sp>
        <p:nvSpPr>
          <p:cNvPr id="10" name="Rectangle 5"/>
          <p:cNvSpPr>
            <a:spLocks noChangeArrowheads="1"/>
          </p:cNvSpPr>
          <p:nvPr/>
        </p:nvSpPr>
        <p:spPr bwMode="auto">
          <a:xfrm>
            <a:off x="4439459" y="5381784"/>
            <a:ext cx="2047875" cy="381000"/>
          </a:xfrm>
          <a:prstGeom prst="rect">
            <a:avLst/>
          </a:prstGeom>
          <a:solidFill>
            <a:srgbClr val="FF3399"/>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sz="2200" b="1" dirty="0">
                <a:solidFill>
                  <a:schemeClr val="bg1"/>
                </a:solidFill>
                <a:latin typeface="Open Sans"/>
                <a:ea typeface="ＭＳ Ｐゴシック" charset="-128"/>
              </a:rPr>
              <a:t>Lycée</a:t>
            </a:r>
          </a:p>
        </p:txBody>
      </p:sp>
      <p:sp>
        <p:nvSpPr>
          <p:cNvPr id="11" name="Rectangle 8"/>
          <p:cNvSpPr>
            <a:spLocks noChangeArrowheads="1"/>
          </p:cNvSpPr>
          <p:nvPr/>
        </p:nvSpPr>
        <p:spPr bwMode="auto">
          <a:xfrm>
            <a:off x="4439459" y="4587373"/>
            <a:ext cx="762000" cy="647700"/>
          </a:xfrm>
          <a:prstGeom prst="rect">
            <a:avLst/>
          </a:prstGeom>
          <a:solidFill>
            <a:srgbClr val="00B45A">
              <a:alpha val="49804"/>
            </a:srgbClr>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b="1" dirty="0">
                <a:solidFill>
                  <a:schemeClr val="bg1"/>
                </a:solidFill>
                <a:latin typeface="Open Sans"/>
                <a:ea typeface="ＭＳ Ｐゴシック" charset="-128"/>
              </a:rPr>
              <a:t>BTS</a:t>
            </a:r>
          </a:p>
          <a:p>
            <a:pPr algn="ctr" eaLnBrk="1" hangingPunct="1"/>
            <a:r>
              <a:rPr lang="fr-FR" altLang="fr-FR" b="1" dirty="0">
                <a:solidFill>
                  <a:schemeClr val="bg1"/>
                </a:solidFill>
                <a:latin typeface="Open Sans"/>
                <a:ea typeface="ＭＳ Ｐゴシック" charset="-128"/>
              </a:rPr>
              <a:t>2 ans</a:t>
            </a:r>
          </a:p>
        </p:txBody>
      </p:sp>
      <p:sp>
        <p:nvSpPr>
          <p:cNvPr id="12" name="Rectangle 94"/>
          <p:cNvSpPr>
            <a:spLocks noChangeArrowheads="1"/>
          </p:cNvSpPr>
          <p:nvPr/>
        </p:nvSpPr>
        <p:spPr bwMode="auto">
          <a:xfrm>
            <a:off x="5363384" y="4587373"/>
            <a:ext cx="1123950" cy="647700"/>
          </a:xfrm>
          <a:prstGeom prst="rect">
            <a:avLst/>
          </a:prstGeom>
          <a:solidFill>
            <a:srgbClr val="FF3399"/>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b="1" dirty="0">
                <a:solidFill>
                  <a:schemeClr val="bg1"/>
                </a:solidFill>
                <a:latin typeface="Open Sans"/>
                <a:ea typeface="ＭＳ Ｐゴシック" charset="-128"/>
              </a:rPr>
              <a:t>CPGE</a:t>
            </a:r>
          </a:p>
          <a:p>
            <a:pPr algn="ctr" eaLnBrk="1" hangingPunct="1"/>
            <a:r>
              <a:rPr lang="fr-FR" altLang="fr-FR" b="1" dirty="0">
                <a:solidFill>
                  <a:schemeClr val="bg1"/>
                </a:solidFill>
                <a:latin typeface="Open Sans"/>
                <a:ea typeface="ＭＳ Ｐゴシック" charset="-128"/>
              </a:rPr>
              <a:t>2 ans</a:t>
            </a:r>
          </a:p>
        </p:txBody>
      </p:sp>
      <p:sp>
        <p:nvSpPr>
          <p:cNvPr id="13" name="Rectangle 96"/>
          <p:cNvSpPr>
            <a:spLocks noChangeArrowheads="1"/>
          </p:cNvSpPr>
          <p:nvPr/>
        </p:nvSpPr>
        <p:spPr bwMode="auto">
          <a:xfrm>
            <a:off x="6558771" y="5381784"/>
            <a:ext cx="2160588" cy="381000"/>
          </a:xfrm>
          <a:prstGeom prst="rect">
            <a:avLst/>
          </a:prstGeom>
          <a:solidFill>
            <a:srgbClr val="00B0F0"/>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sz="2200" b="1" dirty="0">
                <a:solidFill>
                  <a:schemeClr val="bg1"/>
                </a:solidFill>
                <a:latin typeface="Open Sans"/>
                <a:ea typeface="ＭＳ Ｐゴシック" charset="-128"/>
              </a:rPr>
              <a:t>École</a:t>
            </a:r>
          </a:p>
        </p:txBody>
      </p:sp>
      <p:sp>
        <p:nvSpPr>
          <p:cNvPr id="14" name="Rectangle 100"/>
          <p:cNvSpPr>
            <a:spLocks noChangeArrowheads="1"/>
          </p:cNvSpPr>
          <p:nvPr/>
        </p:nvSpPr>
        <p:spPr bwMode="auto">
          <a:xfrm>
            <a:off x="842963" y="5372877"/>
            <a:ext cx="2592387" cy="381000"/>
          </a:xfrm>
          <a:prstGeom prst="rect">
            <a:avLst/>
          </a:prstGeom>
          <a:solidFill>
            <a:srgbClr val="00B45A"/>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sz="2200" b="1" dirty="0">
                <a:solidFill>
                  <a:schemeClr val="bg1"/>
                </a:solidFill>
                <a:latin typeface="Open Sans"/>
                <a:ea typeface="ＭＳ Ｐゴシック" charset="-128"/>
              </a:rPr>
              <a:t>Université </a:t>
            </a:r>
          </a:p>
        </p:txBody>
      </p:sp>
      <p:sp>
        <p:nvSpPr>
          <p:cNvPr id="15" name="Rectangle 101"/>
          <p:cNvSpPr>
            <a:spLocks noChangeArrowheads="1"/>
          </p:cNvSpPr>
          <p:nvPr/>
        </p:nvSpPr>
        <p:spPr bwMode="auto">
          <a:xfrm>
            <a:off x="3545696" y="5372877"/>
            <a:ext cx="762000" cy="381000"/>
          </a:xfrm>
          <a:prstGeom prst="rect">
            <a:avLst/>
          </a:prstGeom>
          <a:solidFill>
            <a:srgbClr val="00B45A"/>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sz="2200" b="1" dirty="0">
                <a:solidFill>
                  <a:schemeClr val="bg1"/>
                </a:solidFill>
                <a:latin typeface="Open Sans"/>
                <a:ea typeface="ＭＳ Ｐゴシック" charset="-128"/>
              </a:rPr>
              <a:t>IUT</a:t>
            </a:r>
          </a:p>
        </p:txBody>
      </p:sp>
      <p:sp>
        <p:nvSpPr>
          <p:cNvPr id="16" name="Rectangle 102"/>
          <p:cNvSpPr>
            <a:spLocks noChangeArrowheads="1"/>
          </p:cNvSpPr>
          <p:nvPr/>
        </p:nvSpPr>
        <p:spPr bwMode="auto">
          <a:xfrm>
            <a:off x="3487645" y="4093218"/>
            <a:ext cx="808939" cy="1145339"/>
          </a:xfrm>
          <a:prstGeom prst="rect">
            <a:avLst/>
          </a:prstGeom>
          <a:solidFill>
            <a:srgbClr val="305DA6">
              <a:alpha val="49804"/>
            </a:srgbClr>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b="1" dirty="0">
                <a:solidFill>
                  <a:schemeClr val="bg1"/>
                </a:solidFill>
                <a:latin typeface="Open Sans"/>
                <a:ea typeface="ＭＳ Ｐゴシック" charset="-128"/>
              </a:rPr>
              <a:t>BUT</a:t>
            </a:r>
          </a:p>
          <a:p>
            <a:pPr algn="ctr" eaLnBrk="1" hangingPunct="1"/>
            <a:r>
              <a:rPr lang="fr-FR" altLang="fr-FR" b="1" dirty="0">
                <a:solidFill>
                  <a:schemeClr val="bg1"/>
                </a:solidFill>
                <a:latin typeface="Open Sans"/>
                <a:ea typeface="ＭＳ Ｐゴシック" charset="-128"/>
              </a:rPr>
              <a:t>3 ans</a:t>
            </a:r>
          </a:p>
        </p:txBody>
      </p:sp>
      <p:sp>
        <p:nvSpPr>
          <p:cNvPr id="19" name="Rectangle 123"/>
          <p:cNvSpPr>
            <a:spLocks noChangeArrowheads="1"/>
          </p:cNvSpPr>
          <p:nvPr/>
        </p:nvSpPr>
        <p:spPr bwMode="auto">
          <a:xfrm>
            <a:off x="878270" y="1399157"/>
            <a:ext cx="875917" cy="3844205"/>
          </a:xfrm>
          <a:prstGeom prst="rect">
            <a:avLst/>
          </a:prstGeom>
          <a:solidFill>
            <a:srgbClr val="0E93C2"/>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r>
              <a:rPr lang="fr-FR" altLang="fr-FR" sz="1400" b="1" dirty="0">
                <a:solidFill>
                  <a:schemeClr val="bg1"/>
                </a:solidFill>
                <a:latin typeface="Open Sans"/>
                <a:ea typeface="ＭＳ Ｐゴシック" charset="-128"/>
              </a:rPr>
              <a:t>Etudes de</a:t>
            </a:r>
          </a:p>
          <a:p>
            <a:pPr algn="ctr"/>
            <a:r>
              <a:rPr lang="fr-FR" altLang="fr-FR" sz="1400" b="1" dirty="0">
                <a:solidFill>
                  <a:schemeClr val="bg1"/>
                </a:solidFill>
                <a:latin typeface="Open Sans"/>
                <a:ea typeface="ＭＳ Ｐゴシック" charset="-128"/>
              </a:rPr>
              <a:t>Santé</a:t>
            </a:r>
          </a:p>
          <a:p>
            <a:pPr algn="ctr"/>
            <a:endParaRPr lang="fr-FR" altLang="fr-FR" sz="1200" b="1" dirty="0">
              <a:solidFill>
                <a:schemeClr val="bg1"/>
              </a:solidFill>
              <a:latin typeface="Open Sans"/>
              <a:ea typeface="ＭＳ Ｐゴシック" charset="-128"/>
            </a:endParaRPr>
          </a:p>
          <a:p>
            <a:pPr algn="ctr" eaLnBrk="1" hangingPunct="1"/>
            <a:r>
              <a:rPr lang="fr-FR" altLang="fr-FR" sz="1200" b="1" dirty="0">
                <a:solidFill>
                  <a:schemeClr val="bg1"/>
                </a:solidFill>
                <a:latin typeface="Open Sans"/>
                <a:ea typeface="ＭＳ Ｐゴシック" charset="-128"/>
              </a:rPr>
              <a:t>5 à 11 ans</a:t>
            </a:r>
          </a:p>
          <a:p>
            <a:pPr algn="ctr" eaLnBrk="1" hangingPunct="1"/>
            <a:endParaRPr lang="fr-FR" altLang="fr-FR" sz="1200" b="1" dirty="0">
              <a:solidFill>
                <a:schemeClr val="bg1"/>
              </a:solidFill>
              <a:latin typeface="Open Sans"/>
              <a:ea typeface="ＭＳ Ｐゴシック" charset="-128"/>
            </a:endParaRPr>
          </a:p>
          <a:p>
            <a:pPr algn="ctr" eaLnBrk="1" hangingPunct="1"/>
            <a:endParaRPr lang="fr-FR" altLang="fr-FR" sz="1400" b="1" dirty="0">
              <a:solidFill>
                <a:schemeClr val="bg1"/>
              </a:solidFill>
              <a:latin typeface="Open Sans"/>
              <a:ea typeface="ＭＳ Ｐゴシック" charset="-128"/>
            </a:endParaRPr>
          </a:p>
          <a:p>
            <a:pPr algn="ctr" eaLnBrk="1" hangingPunct="1"/>
            <a:endParaRPr lang="fr-FR" altLang="fr-FR" sz="1400" b="1" dirty="0">
              <a:solidFill>
                <a:schemeClr val="bg1"/>
              </a:solidFill>
              <a:latin typeface="Open Sans"/>
              <a:ea typeface="ＭＳ Ｐゴシック" charset="-128"/>
            </a:endParaRPr>
          </a:p>
          <a:p>
            <a:pPr algn="ctr" eaLnBrk="1" hangingPunct="1"/>
            <a:endParaRPr lang="fr-FR" altLang="fr-FR" sz="1400" b="1" dirty="0">
              <a:solidFill>
                <a:schemeClr val="bg1"/>
              </a:solidFill>
              <a:latin typeface="Open Sans"/>
              <a:ea typeface="ＭＳ Ｐゴシック" charset="-128"/>
            </a:endParaRPr>
          </a:p>
          <a:p>
            <a:pPr algn="ctr" eaLnBrk="1" hangingPunct="1"/>
            <a:endParaRPr lang="fr-FR" altLang="fr-FR" sz="1400" b="1" dirty="0">
              <a:solidFill>
                <a:schemeClr val="bg1"/>
              </a:solidFill>
              <a:latin typeface="Open Sans"/>
              <a:ea typeface="ＭＳ Ｐゴシック" charset="-128"/>
            </a:endParaRPr>
          </a:p>
          <a:p>
            <a:pPr algn="ctr" eaLnBrk="1" hangingPunct="1"/>
            <a:r>
              <a:rPr lang="fr-FR" altLang="fr-FR" sz="1400" b="1" dirty="0">
                <a:solidFill>
                  <a:schemeClr val="bg1"/>
                </a:solidFill>
                <a:latin typeface="Open Sans"/>
                <a:ea typeface="ＭＳ Ｐゴシック" charset="-128"/>
              </a:rPr>
              <a:t>Portail </a:t>
            </a:r>
          </a:p>
          <a:p>
            <a:pPr algn="ctr" eaLnBrk="1" hangingPunct="1"/>
            <a:r>
              <a:rPr lang="fr-FR" altLang="fr-FR" sz="1400" b="1" dirty="0">
                <a:solidFill>
                  <a:schemeClr val="bg1"/>
                </a:solidFill>
                <a:latin typeface="Open Sans"/>
                <a:ea typeface="ＭＳ Ｐゴシック" charset="-128"/>
              </a:rPr>
              <a:t>Santé</a:t>
            </a:r>
          </a:p>
          <a:p>
            <a:pPr algn="ctr" eaLnBrk="1" hangingPunct="1"/>
            <a:endParaRPr lang="fr-FR" altLang="fr-FR" sz="1400" b="1" dirty="0">
              <a:solidFill>
                <a:schemeClr val="bg1"/>
              </a:solidFill>
              <a:latin typeface="Open Sans"/>
              <a:ea typeface="ＭＳ Ｐゴシック" charset="-128"/>
            </a:endParaRPr>
          </a:p>
          <a:p>
            <a:pPr algn="ctr" eaLnBrk="1" hangingPunct="1"/>
            <a:endParaRPr lang="fr-FR" altLang="fr-FR" sz="1200" b="1" dirty="0">
              <a:solidFill>
                <a:srgbClr val="292929"/>
              </a:solidFill>
              <a:latin typeface="Open Sans"/>
              <a:ea typeface="ＭＳ Ｐゴシック" charset="-128"/>
            </a:endParaRPr>
          </a:p>
          <a:p>
            <a:pPr algn="ctr" eaLnBrk="1" hangingPunct="1"/>
            <a:endParaRPr lang="fr-FR" altLang="fr-FR" sz="1200" b="1" dirty="0">
              <a:solidFill>
                <a:srgbClr val="292929"/>
              </a:solidFill>
              <a:latin typeface="Open Sans"/>
              <a:ea typeface="ＭＳ Ｐゴシック" charset="-128"/>
            </a:endParaRPr>
          </a:p>
        </p:txBody>
      </p:sp>
      <p:sp>
        <p:nvSpPr>
          <p:cNvPr id="20" name="Rectangle 128"/>
          <p:cNvSpPr>
            <a:spLocks noChangeArrowheads="1"/>
          </p:cNvSpPr>
          <p:nvPr/>
        </p:nvSpPr>
        <p:spPr bwMode="auto">
          <a:xfrm>
            <a:off x="1835150" y="1917814"/>
            <a:ext cx="1600200" cy="813474"/>
          </a:xfrm>
          <a:prstGeom prst="rect">
            <a:avLst/>
          </a:prstGeom>
          <a:solidFill>
            <a:schemeClr val="accent4">
              <a:lumMod val="75000"/>
            </a:schemeClr>
          </a:solidFill>
          <a:ln w="9525">
            <a:noFill/>
            <a:miter lim="800000"/>
            <a:headEnd/>
            <a:tailEnd/>
          </a:ln>
          <a:effectLst>
            <a:outerShdw blurRad="50800" dist="38100" dir="2700000" algn="tl" rotWithShape="0">
              <a:prstClr val="black">
                <a:alpha val="40000"/>
              </a:prstClr>
            </a:outerShdw>
          </a:effectLst>
        </p:spPr>
        <p:txBody>
          <a:bodyPr wrap="none" anchor="ctr"/>
          <a:lstStyle/>
          <a:p>
            <a:pPr algn="ctr" eaLnBrk="1" fontAlgn="auto" hangingPunct="1">
              <a:spcBef>
                <a:spcPts val="0"/>
              </a:spcBef>
              <a:spcAft>
                <a:spcPts val="0"/>
              </a:spcAft>
              <a:defRPr/>
            </a:pPr>
            <a:r>
              <a:rPr lang="fr-FR" sz="1600" b="1" dirty="0">
                <a:solidFill>
                  <a:schemeClr val="bg1"/>
                </a:solidFill>
                <a:latin typeface="Open Sans"/>
              </a:rPr>
              <a:t>Doctorat</a:t>
            </a:r>
          </a:p>
        </p:txBody>
      </p:sp>
      <p:sp>
        <p:nvSpPr>
          <p:cNvPr id="21" name="Rectangle 130"/>
          <p:cNvSpPr>
            <a:spLocks noChangeArrowheads="1"/>
          </p:cNvSpPr>
          <p:nvPr/>
        </p:nvSpPr>
        <p:spPr bwMode="auto">
          <a:xfrm>
            <a:off x="1835150" y="2872675"/>
            <a:ext cx="1584325" cy="1093858"/>
          </a:xfrm>
          <a:prstGeom prst="rect">
            <a:avLst/>
          </a:prstGeom>
          <a:solidFill>
            <a:schemeClr val="accent4">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lgn="ctr" eaLnBrk="1" fontAlgn="auto" hangingPunct="1">
              <a:spcBef>
                <a:spcPts val="0"/>
              </a:spcBef>
              <a:spcAft>
                <a:spcPts val="0"/>
              </a:spcAft>
              <a:defRPr/>
            </a:pPr>
            <a:r>
              <a:rPr lang="fr-FR" sz="1600" b="1" dirty="0">
                <a:solidFill>
                  <a:schemeClr val="bg1"/>
                </a:solidFill>
                <a:latin typeface="Open Sans"/>
              </a:rPr>
              <a:t>Master </a:t>
            </a:r>
          </a:p>
          <a:p>
            <a:pPr algn="ctr" eaLnBrk="1" fontAlgn="auto" hangingPunct="1">
              <a:spcBef>
                <a:spcPts val="0"/>
              </a:spcBef>
              <a:spcAft>
                <a:spcPts val="0"/>
              </a:spcAft>
              <a:defRPr/>
            </a:pPr>
            <a:r>
              <a:rPr lang="fr-FR" sz="1400" b="1" dirty="0">
                <a:solidFill>
                  <a:schemeClr val="bg1"/>
                </a:solidFill>
                <a:latin typeface="Open Sans"/>
              </a:rPr>
              <a:t>M2</a:t>
            </a:r>
          </a:p>
          <a:p>
            <a:pPr algn="ctr" eaLnBrk="1" fontAlgn="auto" hangingPunct="1">
              <a:spcBef>
                <a:spcPts val="0"/>
              </a:spcBef>
              <a:spcAft>
                <a:spcPts val="0"/>
              </a:spcAft>
              <a:defRPr/>
            </a:pPr>
            <a:r>
              <a:rPr lang="fr-FR" sz="1400" b="1" dirty="0">
                <a:solidFill>
                  <a:schemeClr val="bg1"/>
                </a:solidFill>
                <a:latin typeface="Open Sans"/>
              </a:rPr>
              <a:t>+</a:t>
            </a:r>
          </a:p>
          <a:p>
            <a:pPr algn="ctr" eaLnBrk="1" fontAlgn="auto" hangingPunct="1">
              <a:spcBef>
                <a:spcPts val="0"/>
              </a:spcBef>
              <a:spcAft>
                <a:spcPts val="0"/>
              </a:spcAft>
              <a:defRPr/>
            </a:pPr>
            <a:r>
              <a:rPr lang="fr-FR" sz="1400" b="1" dirty="0">
                <a:solidFill>
                  <a:schemeClr val="bg1"/>
                </a:solidFill>
                <a:latin typeface="Open Sans"/>
              </a:rPr>
              <a:t>M1</a:t>
            </a:r>
          </a:p>
        </p:txBody>
      </p:sp>
      <p:sp>
        <p:nvSpPr>
          <p:cNvPr id="22" name="Rectangle 133"/>
          <p:cNvSpPr>
            <a:spLocks noChangeArrowheads="1"/>
          </p:cNvSpPr>
          <p:nvPr/>
        </p:nvSpPr>
        <p:spPr bwMode="auto">
          <a:xfrm>
            <a:off x="1835150" y="4093218"/>
            <a:ext cx="1584325" cy="1150144"/>
          </a:xfrm>
          <a:prstGeom prst="rect">
            <a:avLst/>
          </a:prstGeom>
          <a:solidFill>
            <a:schemeClr val="accent4">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lgn="ctr" eaLnBrk="1" fontAlgn="auto" hangingPunct="1">
              <a:spcBef>
                <a:spcPts val="0"/>
              </a:spcBef>
              <a:spcAft>
                <a:spcPts val="0"/>
              </a:spcAft>
              <a:defRPr/>
            </a:pPr>
            <a:r>
              <a:rPr lang="fr-FR" sz="1600" b="1" dirty="0">
                <a:solidFill>
                  <a:schemeClr val="bg1"/>
                </a:solidFill>
                <a:latin typeface="Open Sans"/>
              </a:rPr>
              <a:t>Licence </a:t>
            </a:r>
          </a:p>
          <a:p>
            <a:pPr algn="ctr" eaLnBrk="1" fontAlgn="auto" hangingPunct="1">
              <a:spcBef>
                <a:spcPts val="0"/>
              </a:spcBef>
              <a:spcAft>
                <a:spcPts val="0"/>
              </a:spcAft>
              <a:defRPr/>
            </a:pPr>
            <a:r>
              <a:rPr lang="fr-FR" sz="1400" b="1" dirty="0">
                <a:solidFill>
                  <a:schemeClr val="bg1"/>
                </a:solidFill>
                <a:latin typeface="Open Sans"/>
              </a:rPr>
              <a:t>L3</a:t>
            </a:r>
          </a:p>
          <a:p>
            <a:pPr algn="ctr" eaLnBrk="1" fontAlgn="auto" hangingPunct="1">
              <a:spcBef>
                <a:spcPts val="0"/>
              </a:spcBef>
              <a:spcAft>
                <a:spcPts val="0"/>
              </a:spcAft>
              <a:defRPr/>
            </a:pPr>
            <a:r>
              <a:rPr lang="fr-FR" sz="1400" b="1" dirty="0">
                <a:solidFill>
                  <a:schemeClr val="bg1"/>
                </a:solidFill>
                <a:latin typeface="Open Sans"/>
              </a:rPr>
              <a:t>L2</a:t>
            </a:r>
          </a:p>
          <a:p>
            <a:pPr algn="ctr" eaLnBrk="1" fontAlgn="auto" hangingPunct="1">
              <a:spcBef>
                <a:spcPts val="0"/>
              </a:spcBef>
              <a:spcAft>
                <a:spcPts val="0"/>
              </a:spcAft>
              <a:defRPr/>
            </a:pPr>
            <a:r>
              <a:rPr lang="fr-FR" sz="1400" b="1" dirty="0">
                <a:solidFill>
                  <a:schemeClr val="bg1"/>
                </a:solidFill>
                <a:latin typeface="Open Sans"/>
              </a:rPr>
              <a:t> L1 </a:t>
            </a:r>
          </a:p>
        </p:txBody>
      </p:sp>
      <p:sp>
        <p:nvSpPr>
          <p:cNvPr id="23" name="Rectangle 94"/>
          <p:cNvSpPr>
            <a:spLocks noChangeArrowheads="1"/>
          </p:cNvSpPr>
          <p:nvPr/>
        </p:nvSpPr>
        <p:spPr bwMode="auto">
          <a:xfrm>
            <a:off x="5201459" y="2492347"/>
            <a:ext cx="1503405" cy="1398774"/>
          </a:xfrm>
          <a:prstGeom prst="rect">
            <a:avLst/>
          </a:prstGeom>
          <a:solidFill>
            <a:srgbClr val="986EB2"/>
          </a:solidFill>
          <a:ln>
            <a:noFill/>
            <a:headEnd/>
            <a:tailEnd/>
          </a:ln>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1" hangingPunct="1">
              <a:defRPr/>
            </a:pPr>
            <a:r>
              <a:rPr lang="fr-FR" sz="1200" b="1" dirty="0">
                <a:solidFill>
                  <a:schemeClr val="bg1"/>
                </a:solidFill>
                <a:latin typeface="Open Sans"/>
              </a:rPr>
              <a:t>École de commerce</a:t>
            </a:r>
          </a:p>
          <a:p>
            <a:pPr algn="ctr" eaLnBrk="1" hangingPunct="1">
              <a:defRPr/>
            </a:pPr>
            <a:r>
              <a:rPr lang="fr-FR" sz="1200" b="1" dirty="0">
                <a:solidFill>
                  <a:schemeClr val="bg1"/>
                </a:solidFill>
                <a:latin typeface="Open Sans"/>
              </a:rPr>
              <a:t>post CPGE</a:t>
            </a:r>
          </a:p>
          <a:p>
            <a:pPr algn="ctr" eaLnBrk="1" hangingPunct="1">
              <a:defRPr/>
            </a:pPr>
            <a:endParaRPr lang="fr-FR" sz="1200" b="1" dirty="0">
              <a:solidFill>
                <a:schemeClr val="bg1"/>
              </a:solidFill>
              <a:latin typeface="Open Sans"/>
            </a:endParaRPr>
          </a:p>
          <a:p>
            <a:pPr algn="ctr" eaLnBrk="1" hangingPunct="1">
              <a:defRPr/>
            </a:pPr>
            <a:r>
              <a:rPr lang="fr-FR" sz="1200" b="1" dirty="0">
                <a:solidFill>
                  <a:schemeClr val="bg1"/>
                </a:solidFill>
                <a:latin typeface="Open Sans"/>
              </a:rPr>
              <a:t>  École d’ingénieur </a:t>
            </a:r>
          </a:p>
          <a:p>
            <a:pPr algn="ctr" eaLnBrk="1" hangingPunct="1">
              <a:defRPr/>
            </a:pPr>
            <a:r>
              <a:rPr lang="fr-FR" sz="1200" b="1" dirty="0">
                <a:solidFill>
                  <a:schemeClr val="bg1"/>
                </a:solidFill>
                <a:latin typeface="Open Sans"/>
              </a:rPr>
              <a:t>post CPGE</a:t>
            </a:r>
          </a:p>
        </p:txBody>
      </p:sp>
      <p:sp>
        <p:nvSpPr>
          <p:cNvPr id="24" name="Ellipse 23"/>
          <p:cNvSpPr/>
          <p:nvPr/>
        </p:nvSpPr>
        <p:spPr>
          <a:xfrm>
            <a:off x="5160226" y="4026634"/>
            <a:ext cx="1544638" cy="392113"/>
          </a:xfrm>
          <a:prstGeom prst="ellipse">
            <a:avLst/>
          </a:prstGeom>
          <a:solidFill>
            <a:srgbClr val="297083"/>
          </a:solidFill>
          <a:ln>
            <a:no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anchor="ctr"/>
          <a:lstStyle/>
          <a:p>
            <a:pPr algn="ctr" eaLnBrk="1" hangingPunct="1">
              <a:defRPr/>
            </a:pPr>
            <a:r>
              <a:rPr lang="fr-FR" sz="1500" b="1" dirty="0">
                <a:solidFill>
                  <a:schemeClr val="bg1"/>
                </a:solidFill>
                <a:latin typeface="Open Sans"/>
              </a:rPr>
              <a:t>Concours</a:t>
            </a:r>
          </a:p>
        </p:txBody>
      </p:sp>
      <p:pic>
        <p:nvPicPr>
          <p:cNvPr id="25" name="object 118">
            <a:extLst>
              <a:ext uri="{FF2B5EF4-FFF2-40B4-BE49-F238E27FC236}">
                <a16:creationId xmlns:a16="http://schemas.microsoft.com/office/drawing/2014/main" id="{593651B3-0B02-F64D-A4CC-9A416458798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213" y="143281"/>
            <a:ext cx="1166114" cy="971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894E8120-F075-A840-A236-27272BF44838}"/>
              </a:ext>
            </a:extLst>
          </p:cNvPr>
          <p:cNvPicPr>
            <a:picLocks noChangeAspect="1"/>
          </p:cNvPicPr>
          <p:nvPr/>
        </p:nvPicPr>
        <p:blipFill>
          <a:blip r:embed="rId3"/>
          <a:stretch>
            <a:fillRect/>
          </a:stretch>
        </p:blipFill>
        <p:spPr>
          <a:xfrm>
            <a:off x="8015954" y="80898"/>
            <a:ext cx="899445" cy="899445"/>
          </a:xfrm>
          <a:prstGeom prst="rect">
            <a:avLst/>
          </a:prstGeom>
        </p:spPr>
      </p:pic>
    </p:spTree>
    <p:extLst>
      <p:ext uri="{BB962C8B-B14F-4D97-AF65-F5344CB8AC3E}">
        <p14:creationId xmlns:p14="http://schemas.microsoft.com/office/powerpoint/2010/main" val="325678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6" presetClass="entr" presetSubtype="21" fill="hold" grpId="0" nodeType="afterEffect">
                                  <p:stCondLst>
                                    <p:cond delay="250"/>
                                  </p:stCondLst>
                                  <p:childTnLst>
                                    <p:set>
                                      <p:cBhvr>
                                        <p:cTn id="19" dur="1" fill="hold">
                                          <p:stCondLst>
                                            <p:cond delay="0"/>
                                          </p:stCondLst>
                                        </p:cTn>
                                        <p:tgtEl>
                                          <p:spTgt spid="22"/>
                                        </p:tgtEl>
                                        <p:attrNameLst>
                                          <p:attrName>style.visibility</p:attrName>
                                        </p:attrNameLst>
                                      </p:cBhvr>
                                      <p:to>
                                        <p:strVal val="visible"/>
                                      </p:to>
                                    </p:set>
                                    <p:animEffect transition="in" filter="barn(inVertical)">
                                      <p:cBhvr>
                                        <p:cTn id="20" dur="1000"/>
                                        <p:tgtEl>
                                          <p:spTgt spid="22"/>
                                        </p:tgtEl>
                                      </p:cBhvr>
                                    </p:animEffect>
                                  </p:childTnLst>
                                </p:cTn>
                              </p:par>
                            </p:childTnLst>
                          </p:cTn>
                        </p:par>
                        <p:par>
                          <p:cTn id="21" fill="hold">
                            <p:stCondLst>
                              <p:cond delay="3250"/>
                            </p:stCondLst>
                            <p:childTnLst>
                              <p:par>
                                <p:cTn id="22" presetID="16" presetClass="entr" presetSubtype="2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arn(inVertical)">
                                      <p:cBhvr>
                                        <p:cTn id="24" dur="500"/>
                                        <p:tgtEl>
                                          <p:spTgt spid="21"/>
                                        </p:tgtEl>
                                      </p:cBhvr>
                                    </p:animEffect>
                                  </p:childTnLst>
                                </p:cTn>
                              </p:par>
                            </p:childTnLst>
                          </p:cTn>
                        </p:par>
                        <p:par>
                          <p:cTn id="25" fill="hold">
                            <p:stCondLst>
                              <p:cond delay="3750"/>
                            </p:stCondLst>
                            <p:childTnLst>
                              <p:par>
                                <p:cTn id="26" presetID="16" presetClass="entr" presetSubtype="2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arn(inVertical)">
                                      <p:cBhvr>
                                        <p:cTn id="28" dur="5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1000" fill="hold"/>
                                        <p:tgtEl>
                                          <p:spTgt spid="15"/>
                                        </p:tgtEl>
                                        <p:attrNameLst>
                                          <p:attrName>ppt_w</p:attrName>
                                        </p:attrNameLst>
                                      </p:cBhvr>
                                      <p:tavLst>
                                        <p:tav tm="0">
                                          <p:val>
                                            <p:fltVal val="0"/>
                                          </p:val>
                                        </p:tav>
                                        <p:tav tm="100000">
                                          <p:val>
                                            <p:strVal val="#ppt_w"/>
                                          </p:val>
                                        </p:tav>
                                      </p:tavLst>
                                    </p:anim>
                                    <p:anim calcmode="lin" valueType="num">
                                      <p:cBhvr>
                                        <p:cTn id="34" dur="1000" fill="hold"/>
                                        <p:tgtEl>
                                          <p:spTgt spid="15"/>
                                        </p:tgtEl>
                                        <p:attrNameLst>
                                          <p:attrName>ppt_h</p:attrName>
                                        </p:attrNameLst>
                                      </p:cBhvr>
                                      <p:tavLst>
                                        <p:tav tm="0">
                                          <p:val>
                                            <p:fltVal val="0"/>
                                          </p:val>
                                        </p:tav>
                                        <p:tav tm="100000">
                                          <p:val>
                                            <p:strVal val="#ppt_h"/>
                                          </p:val>
                                        </p:tav>
                                      </p:tavLst>
                                    </p:anim>
                                    <p:anim calcmode="lin" valueType="num">
                                      <p:cBhvr>
                                        <p:cTn id="35" dur="1000" fill="hold"/>
                                        <p:tgtEl>
                                          <p:spTgt spid="15"/>
                                        </p:tgtEl>
                                        <p:attrNameLst>
                                          <p:attrName>style.rotation</p:attrName>
                                        </p:attrNameLst>
                                      </p:cBhvr>
                                      <p:tavLst>
                                        <p:tav tm="0">
                                          <p:val>
                                            <p:fltVal val="90"/>
                                          </p:val>
                                        </p:tav>
                                        <p:tav tm="100000">
                                          <p:val>
                                            <p:fltVal val="0"/>
                                          </p:val>
                                        </p:tav>
                                      </p:tavLst>
                                    </p:anim>
                                    <p:animEffect transition="in" filter="fade">
                                      <p:cBhvr>
                                        <p:cTn id="36" dur="1000"/>
                                        <p:tgtEl>
                                          <p:spTgt spid="15"/>
                                        </p:tgtEl>
                                      </p:cBhvr>
                                    </p:animEffect>
                                  </p:childTnLst>
                                </p:cTn>
                              </p:par>
                            </p:childTnLst>
                          </p:cTn>
                        </p:par>
                        <p:par>
                          <p:cTn id="37" fill="hold">
                            <p:stCondLst>
                              <p:cond delay="10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1000" fill="hold"/>
                                        <p:tgtEl>
                                          <p:spTgt spid="10"/>
                                        </p:tgtEl>
                                        <p:attrNameLst>
                                          <p:attrName>ppt_w</p:attrName>
                                        </p:attrNameLst>
                                      </p:cBhvr>
                                      <p:tavLst>
                                        <p:tav tm="0">
                                          <p:val>
                                            <p:fltVal val="0"/>
                                          </p:val>
                                        </p:tav>
                                        <p:tav tm="100000">
                                          <p:val>
                                            <p:strVal val="#ppt_w"/>
                                          </p:val>
                                        </p:tav>
                                      </p:tavLst>
                                    </p:anim>
                                    <p:anim calcmode="lin" valueType="num">
                                      <p:cBhvr>
                                        <p:cTn id="47" dur="1000" fill="hold"/>
                                        <p:tgtEl>
                                          <p:spTgt spid="10"/>
                                        </p:tgtEl>
                                        <p:attrNameLst>
                                          <p:attrName>ppt_h</p:attrName>
                                        </p:attrNameLst>
                                      </p:cBhvr>
                                      <p:tavLst>
                                        <p:tav tm="0">
                                          <p:val>
                                            <p:fltVal val="0"/>
                                          </p:val>
                                        </p:tav>
                                        <p:tav tm="100000">
                                          <p:val>
                                            <p:strVal val="#ppt_h"/>
                                          </p:val>
                                        </p:tav>
                                      </p:tavLst>
                                    </p:anim>
                                    <p:anim calcmode="lin" valueType="num">
                                      <p:cBhvr>
                                        <p:cTn id="48" dur="1000" fill="hold"/>
                                        <p:tgtEl>
                                          <p:spTgt spid="10"/>
                                        </p:tgtEl>
                                        <p:attrNameLst>
                                          <p:attrName>style.rotation</p:attrName>
                                        </p:attrNameLst>
                                      </p:cBhvr>
                                      <p:tavLst>
                                        <p:tav tm="0">
                                          <p:val>
                                            <p:fltVal val="90"/>
                                          </p:val>
                                        </p:tav>
                                        <p:tav tm="100000">
                                          <p:val>
                                            <p:fltVal val="0"/>
                                          </p:val>
                                        </p:tav>
                                      </p:tavLst>
                                    </p:anim>
                                    <p:animEffect transition="in" filter="fade">
                                      <p:cBhvr>
                                        <p:cTn id="49" dur="1000"/>
                                        <p:tgtEl>
                                          <p:spTgt spid="10"/>
                                        </p:tgtEl>
                                      </p:cBhvr>
                                    </p:animEffect>
                                  </p:childTnLst>
                                </p:cTn>
                              </p:par>
                            </p:childTnLst>
                          </p:cTn>
                        </p:par>
                        <p:par>
                          <p:cTn id="50" fill="hold">
                            <p:stCondLst>
                              <p:cond delay="1000"/>
                            </p:stCondLst>
                            <p:childTnLst>
                              <p:par>
                                <p:cTn id="51" presetID="2" presetClass="entr" presetSubtype="4"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childTnLst>
                          </p:cTn>
                        </p:par>
                        <p:par>
                          <p:cTn id="55" fill="hold">
                            <p:stCondLst>
                              <p:cond delay="1500"/>
                            </p:stCondLst>
                            <p:childTnLst>
                              <p:par>
                                <p:cTn id="56" presetID="2" presetClass="entr" presetSubtype="4"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1" presetClass="entr" presetSubtype="0"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p:cTn id="64" dur="1000" fill="hold"/>
                                        <p:tgtEl>
                                          <p:spTgt spid="13"/>
                                        </p:tgtEl>
                                        <p:attrNameLst>
                                          <p:attrName>ppt_w</p:attrName>
                                        </p:attrNameLst>
                                      </p:cBhvr>
                                      <p:tavLst>
                                        <p:tav tm="0">
                                          <p:val>
                                            <p:fltVal val="0"/>
                                          </p:val>
                                        </p:tav>
                                        <p:tav tm="100000">
                                          <p:val>
                                            <p:strVal val="#ppt_w"/>
                                          </p:val>
                                        </p:tav>
                                      </p:tavLst>
                                    </p:anim>
                                    <p:anim calcmode="lin" valueType="num">
                                      <p:cBhvr>
                                        <p:cTn id="65" dur="1000" fill="hold"/>
                                        <p:tgtEl>
                                          <p:spTgt spid="13"/>
                                        </p:tgtEl>
                                        <p:attrNameLst>
                                          <p:attrName>ppt_h</p:attrName>
                                        </p:attrNameLst>
                                      </p:cBhvr>
                                      <p:tavLst>
                                        <p:tav tm="0">
                                          <p:val>
                                            <p:fltVal val="0"/>
                                          </p:val>
                                        </p:tav>
                                        <p:tav tm="100000">
                                          <p:val>
                                            <p:strVal val="#ppt_h"/>
                                          </p:val>
                                        </p:tav>
                                      </p:tavLst>
                                    </p:anim>
                                    <p:anim calcmode="lin" valueType="num">
                                      <p:cBhvr>
                                        <p:cTn id="66" dur="1000" fill="hold"/>
                                        <p:tgtEl>
                                          <p:spTgt spid="13"/>
                                        </p:tgtEl>
                                        <p:attrNameLst>
                                          <p:attrName>style.rotation</p:attrName>
                                        </p:attrNameLst>
                                      </p:cBhvr>
                                      <p:tavLst>
                                        <p:tav tm="0">
                                          <p:val>
                                            <p:fltVal val="90"/>
                                          </p:val>
                                        </p:tav>
                                        <p:tav tm="100000">
                                          <p:val>
                                            <p:fltVal val="0"/>
                                          </p:val>
                                        </p:tav>
                                      </p:tavLst>
                                    </p:anim>
                                    <p:animEffect transition="in" filter="fade">
                                      <p:cBhvr>
                                        <p:cTn id="67" dur="1000"/>
                                        <p:tgtEl>
                                          <p:spTgt spid="13"/>
                                        </p:tgtEl>
                                      </p:cBhvr>
                                    </p:animEffect>
                                  </p:childTnLst>
                                </p:cTn>
                              </p:par>
                            </p:childTnLst>
                          </p:cTn>
                        </p:par>
                        <p:par>
                          <p:cTn id="68" fill="hold">
                            <p:stCondLst>
                              <p:cond delay="1000"/>
                            </p:stCondLst>
                            <p:childTnLst>
                              <p:par>
                                <p:cTn id="69" presetID="53" presetClass="entr" presetSubtype="16"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ppt_w</p:attrName>
                                        </p:attrNameLst>
                                      </p:cBhvr>
                                      <p:tavLst>
                                        <p:tav tm="0">
                                          <p:val>
                                            <p:fltVal val="0"/>
                                          </p:val>
                                        </p:tav>
                                        <p:tav tm="100000">
                                          <p:val>
                                            <p:strVal val="#ppt_w"/>
                                          </p:val>
                                        </p:tav>
                                      </p:tavLst>
                                    </p:anim>
                                    <p:anim calcmode="lin" valueType="num">
                                      <p:cBhvr>
                                        <p:cTn id="72" dur="500" fill="hold"/>
                                        <p:tgtEl>
                                          <p:spTgt spid="23"/>
                                        </p:tgtEl>
                                        <p:attrNameLst>
                                          <p:attrName>ppt_h</p:attrName>
                                        </p:attrNameLst>
                                      </p:cBhvr>
                                      <p:tavLst>
                                        <p:tav tm="0">
                                          <p:val>
                                            <p:fltVal val="0"/>
                                          </p:val>
                                        </p:tav>
                                        <p:tav tm="100000">
                                          <p:val>
                                            <p:strVal val="#ppt_h"/>
                                          </p:val>
                                        </p:tav>
                                      </p:tavLst>
                                    </p:anim>
                                    <p:animEffect transition="in" filter="fade">
                                      <p:cBhvr>
                                        <p:cTn id="73" dur="500"/>
                                        <p:tgtEl>
                                          <p:spTgt spid="23"/>
                                        </p:tgtEl>
                                      </p:cBhvr>
                                    </p:animEffect>
                                  </p:childTnLst>
                                </p:cTn>
                              </p:par>
                            </p:childTnLst>
                          </p:cTn>
                        </p:par>
                        <p:par>
                          <p:cTn id="74" fill="hold">
                            <p:stCondLst>
                              <p:cond delay="1500"/>
                            </p:stCondLst>
                            <p:childTnLst>
                              <p:par>
                                <p:cTn id="75" presetID="53" presetClass="entr" presetSubtype="16" fill="hold" grpId="0" nodeType="afterEffect">
                                  <p:stCondLst>
                                    <p:cond delay="0"/>
                                  </p:stCondLst>
                                  <p:childTnLst>
                                    <p:set>
                                      <p:cBhvr>
                                        <p:cTn id="76" dur="1" fill="hold">
                                          <p:stCondLst>
                                            <p:cond delay="0"/>
                                          </p:stCondLst>
                                        </p:cTn>
                                        <p:tgtEl>
                                          <p:spTgt spid="8">
                                            <p:bg/>
                                          </p:spTgt>
                                        </p:tgtEl>
                                        <p:attrNameLst>
                                          <p:attrName>style.visibility</p:attrName>
                                        </p:attrNameLst>
                                      </p:cBhvr>
                                      <p:to>
                                        <p:strVal val="visible"/>
                                      </p:to>
                                    </p:set>
                                    <p:anim calcmode="lin" valueType="num">
                                      <p:cBhvr>
                                        <p:cTn id="77" dur="10" fill="hold"/>
                                        <p:tgtEl>
                                          <p:spTgt spid="8">
                                            <p:bg/>
                                          </p:spTgt>
                                        </p:tgtEl>
                                        <p:attrNameLst>
                                          <p:attrName>ppt_w</p:attrName>
                                        </p:attrNameLst>
                                      </p:cBhvr>
                                      <p:tavLst>
                                        <p:tav tm="0">
                                          <p:val>
                                            <p:fltVal val="0"/>
                                          </p:val>
                                        </p:tav>
                                        <p:tav tm="100000">
                                          <p:val>
                                            <p:strVal val="#ppt_w"/>
                                          </p:val>
                                        </p:tav>
                                      </p:tavLst>
                                    </p:anim>
                                    <p:anim calcmode="lin" valueType="num">
                                      <p:cBhvr>
                                        <p:cTn id="78" dur="10" fill="hold"/>
                                        <p:tgtEl>
                                          <p:spTgt spid="8">
                                            <p:bg/>
                                          </p:spTgt>
                                        </p:tgtEl>
                                        <p:attrNameLst>
                                          <p:attrName>ppt_h</p:attrName>
                                        </p:attrNameLst>
                                      </p:cBhvr>
                                      <p:tavLst>
                                        <p:tav tm="0">
                                          <p:val>
                                            <p:fltVal val="0"/>
                                          </p:val>
                                        </p:tav>
                                        <p:tav tm="100000">
                                          <p:val>
                                            <p:strVal val="#ppt_h"/>
                                          </p:val>
                                        </p:tav>
                                      </p:tavLst>
                                    </p:anim>
                                    <p:animEffect transition="in" filter="fade">
                                      <p:cBhvr>
                                        <p:cTn id="79" dur="10"/>
                                        <p:tgtEl>
                                          <p:spTgt spid="8">
                                            <p:bg/>
                                          </p:spTgt>
                                        </p:tgtEl>
                                      </p:cBhvr>
                                    </p:animEffect>
                                  </p:childTnLst>
                                </p:cTn>
                              </p:par>
                            </p:childTnLst>
                          </p:cTn>
                        </p:par>
                        <p:par>
                          <p:cTn id="80" fill="hold">
                            <p:stCondLst>
                              <p:cond delay="1510"/>
                            </p:stCondLst>
                            <p:childTnLst>
                              <p:par>
                                <p:cTn id="81" presetID="53" presetClass="entr" presetSubtype="16" fill="hold" grpId="0" nodeType="afterEffect">
                                  <p:stCondLst>
                                    <p:cond delay="0"/>
                                  </p:stCondLst>
                                  <p:childTnLst>
                                    <p:set>
                                      <p:cBhvr>
                                        <p:cTn id="82" dur="1" fill="hold">
                                          <p:stCondLst>
                                            <p:cond delay="0"/>
                                          </p:stCondLst>
                                        </p:cTn>
                                        <p:tgtEl>
                                          <p:spTgt spid="8">
                                            <p:txEl>
                                              <p:pRg st="0" end="0"/>
                                            </p:txEl>
                                          </p:spTgt>
                                        </p:tgtEl>
                                        <p:attrNameLst>
                                          <p:attrName>style.visibility</p:attrName>
                                        </p:attrNameLst>
                                      </p:cBhvr>
                                      <p:to>
                                        <p:strVal val="visible"/>
                                      </p:to>
                                    </p:set>
                                    <p:anim calcmode="lin" valueType="num">
                                      <p:cBhvr>
                                        <p:cTn id="83" dur="10" fill="hold"/>
                                        <p:tgtEl>
                                          <p:spTgt spid="8">
                                            <p:txEl>
                                              <p:pRg st="0" end="0"/>
                                            </p:txEl>
                                          </p:spTgt>
                                        </p:tgtEl>
                                        <p:attrNameLst>
                                          <p:attrName>ppt_w</p:attrName>
                                        </p:attrNameLst>
                                      </p:cBhvr>
                                      <p:tavLst>
                                        <p:tav tm="0">
                                          <p:val>
                                            <p:fltVal val="0"/>
                                          </p:val>
                                        </p:tav>
                                        <p:tav tm="100000">
                                          <p:val>
                                            <p:strVal val="#ppt_w"/>
                                          </p:val>
                                        </p:tav>
                                      </p:tavLst>
                                    </p:anim>
                                    <p:anim calcmode="lin" valueType="num">
                                      <p:cBhvr>
                                        <p:cTn id="84" dur="1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85" dur="10"/>
                                        <p:tgtEl>
                                          <p:spTgt spid="8">
                                            <p:txEl>
                                              <p:pRg st="0" end="0"/>
                                            </p:txEl>
                                          </p:spTgt>
                                        </p:tgtEl>
                                      </p:cBhvr>
                                    </p:animEffect>
                                  </p:childTnLst>
                                </p:cTn>
                              </p:par>
                            </p:childTnLst>
                          </p:cTn>
                        </p:par>
                        <p:par>
                          <p:cTn id="86" fill="hold">
                            <p:stCondLst>
                              <p:cond delay="1520"/>
                            </p:stCondLst>
                            <p:childTnLst>
                              <p:par>
                                <p:cTn id="87" presetID="53" presetClass="entr" presetSubtype="16" fill="hold" grpId="0" nodeType="afterEffect">
                                  <p:stCondLst>
                                    <p:cond delay="0"/>
                                  </p:stCondLst>
                                  <p:childTnLst>
                                    <p:set>
                                      <p:cBhvr>
                                        <p:cTn id="88" dur="1" fill="hold">
                                          <p:stCondLst>
                                            <p:cond delay="0"/>
                                          </p:stCondLst>
                                        </p:cTn>
                                        <p:tgtEl>
                                          <p:spTgt spid="8">
                                            <p:txEl>
                                              <p:pRg st="1" end="1"/>
                                            </p:txEl>
                                          </p:spTgt>
                                        </p:tgtEl>
                                        <p:attrNameLst>
                                          <p:attrName>style.visibility</p:attrName>
                                        </p:attrNameLst>
                                      </p:cBhvr>
                                      <p:to>
                                        <p:strVal val="visible"/>
                                      </p:to>
                                    </p:set>
                                    <p:anim calcmode="lin" valueType="num">
                                      <p:cBhvr>
                                        <p:cTn id="89" dur="10" fill="hold"/>
                                        <p:tgtEl>
                                          <p:spTgt spid="8">
                                            <p:txEl>
                                              <p:pRg st="1" end="1"/>
                                            </p:txEl>
                                          </p:spTgt>
                                        </p:tgtEl>
                                        <p:attrNameLst>
                                          <p:attrName>ppt_w</p:attrName>
                                        </p:attrNameLst>
                                      </p:cBhvr>
                                      <p:tavLst>
                                        <p:tav tm="0">
                                          <p:val>
                                            <p:fltVal val="0"/>
                                          </p:val>
                                        </p:tav>
                                        <p:tav tm="100000">
                                          <p:val>
                                            <p:strVal val="#ppt_w"/>
                                          </p:val>
                                        </p:tav>
                                      </p:tavLst>
                                    </p:anim>
                                    <p:anim calcmode="lin" valueType="num">
                                      <p:cBhvr>
                                        <p:cTn id="90" dur="10" fill="hold"/>
                                        <p:tgtEl>
                                          <p:spTgt spid="8">
                                            <p:txEl>
                                              <p:pRg st="1" end="1"/>
                                            </p:txEl>
                                          </p:spTgt>
                                        </p:tgtEl>
                                        <p:attrNameLst>
                                          <p:attrName>ppt_h</p:attrName>
                                        </p:attrNameLst>
                                      </p:cBhvr>
                                      <p:tavLst>
                                        <p:tav tm="0">
                                          <p:val>
                                            <p:fltVal val="0"/>
                                          </p:val>
                                        </p:tav>
                                        <p:tav tm="100000">
                                          <p:val>
                                            <p:strVal val="#ppt_h"/>
                                          </p:val>
                                        </p:tav>
                                      </p:tavLst>
                                    </p:anim>
                                    <p:animEffect transition="in" filter="fade">
                                      <p:cBhvr>
                                        <p:cTn id="91" dur="10"/>
                                        <p:tgtEl>
                                          <p:spTgt spid="8">
                                            <p:txEl>
                                              <p:pRg st="1" end="1"/>
                                            </p:txEl>
                                          </p:spTgt>
                                        </p:tgtEl>
                                      </p:cBhvr>
                                    </p:animEffect>
                                  </p:childTnLst>
                                </p:cTn>
                              </p:par>
                            </p:childTnLst>
                          </p:cTn>
                        </p:par>
                        <p:par>
                          <p:cTn id="92" fill="hold">
                            <p:stCondLst>
                              <p:cond delay="1530"/>
                            </p:stCondLst>
                            <p:childTnLst>
                              <p:par>
                                <p:cTn id="93" presetID="53" presetClass="entr" presetSubtype="16" fill="hold" grpId="0" nodeType="afterEffect">
                                  <p:stCondLst>
                                    <p:cond delay="0"/>
                                  </p:stCondLst>
                                  <p:childTnLst>
                                    <p:set>
                                      <p:cBhvr>
                                        <p:cTn id="94" dur="1" fill="hold">
                                          <p:stCondLst>
                                            <p:cond delay="0"/>
                                          </p:stCondLst>
                                        </p:cTn>
                                        <p:tgtEl>
                                          <p:spTgt spid="8">
                                            <p:txEl>
                                              <p:pRg st="2" end="2"/>
                                            </p:txEl>
                                          </p:spTgt>
                                        </p:tgtEl>
                                        <p:attrNameLst>
                                          <p:attrName>style.visibility</p:attrName>
                                        </p:attrNameLst>
                                      </p:cBhvr>
                                      <p:to>
                                        <p:strVal val="visible"/>
                                      </p:to>
                                    </p:set>
                                    <p:anim calcmode="lin" valueType="num">
                                      <p:cBhvr>
                                        <p:cTn id="95" dur="10" fill="hold"/>
                                        <p:tgtEl>
                                          <p:spTgt spid="8">
                                            <p:txEl>
                                              <p:pRg st="2" end="2"/>
                                            </p:txEl>
                                          </p:spTgt>
                                        </p:tgtEl>
                                        <p:attrNameLst>
                                          <p:attrName>ppt_w</p:attrName>
                                        </p:attrNameLst>
                                      </p:cBhvr>
                                      <p:tavLst>
                                        <p:tav tm="0">
                                          <p:val>
                                            <p:fltVal val="0"/>
                                          </p:val>
                                        </p:tav>
                                        <p:tav tm="100000">
                                          <p:val>
                                            <p:strVal val="#ppt_w"/>
                                          </p:val>
                                        </p:tav>
                                      </p:tavLst>
                                    </p:anim>
                                    <p:anim calcmode="lin" valueType="num">
                                      <p:cBhvr>
                                        <p:cTn id="96" dur="10" fill="hold"/>
                                        <p:tgtEl>
                                          <p:spTgt spid="8">
                                            <p:txEl>
                                              <p:pRg st="2" end="2"/>
                                            </p:txEl>
                                          </p:spTgt>
                                        </p:tgtEl>
                                        <p:attrNameLst>
                                          <p:attrName>ppt_h</p:attrName>
                                        </p:attrNameLst>
                                      </p:cBhvr>
                                      <p:tavLst>
                                        <p:tav tm="0">
                                          <p:val>
                                            <p:fltVal val="0"/>
                                          </p:val>
                                        </p:tav>
                                        <p:tav tm="100000">
                                          <p:val>
                                            <p:strVal val="#ppt_h"/>
                                          </p:val>
                                        </p:tav>
                                      </p:tavLst>
                                    </p:anim>
                                    <p:animEffect transition="in" filter="fade">
                                      <p:cBhvr>
                                        <p:cTn id="97" dur="10"/>
                                        <p:tgtEl>
                                          <p:spTgt spid="8">
                                            <p:txEl>
                                              <p:pRg st="2" end="2"/>
                                            </p:txEl>
                                          </p:spTgt>
                                        </p:tgtEl>
                                      </p:cBhvr>
                                    </p:animEffect>
                                  </p:childTnLst>
                                </p:cTn>
                              </p:par>
                            </p:childTnLst>
                          </p:cTn>
                        </p:par>
                        <p:par>
                          <p:cTn id="98" fill="hold">
                            <p:stCondLst>
                              <p:cond delay="1540"/>
                            </p:stCondLst>
                            <p:childTnLst>
                              <p:par>
                                <p:cTn id="99" presetID="53" presetClass="entr" presetSubtype="16" fill="hold" grpId="0" nodeType="afterEffect">
                                  <p:stCondLst>
                                    <p:cond delay="0"/>
                                  </p:stCondLst>
                                  <p:childTnLst>
                                    <p:set>
                                      <p:cBhvr>
                                        <p:cTn id="100" dur="1" fill="hold">
                                          <p:stCondLst>
                                            <p:cond delay="0"/>
                                          </p:stCondLst>
                                        </p:cTn>
                                        <p:tgtEl>
                                          <p:spTgt spid="8">
                                            <p:txEl>
                                              <p:pRg st="3" end="3"/>
                                            </p:txEl>
                                          </p:spTgt>
                                        </p:tgtEl>
                                        <p:attrNameLst>
                                          <p:attrName>style.visibility</p:attrName>
                                        </p:attrNameLst>
                                      </p:cBhvr>
                                      <p:to>
                                        <p:strVal val="visible"/>
                                      </p:to>
                                    </p:set>
                                    <p:anim calcmode="lin" valueType="num">
                                      <p:cBhvr>
                                        <p:cTn id="101" dur="10" fill="hold"/>
                                        <p:tgtEl>
                                          <p:spTgt spid="8">
                                            <p:txEl>
                                              <p:pRg st="3" end="3"/>
                                            </p:txEl>
                                          </p:spTgt>
                                        </p:tgtEl>
                                        <p:attrNameLst>
                                          <p:attrName>ppt_w</p:attrName>
                                        </p:attrNameLst>
                                      </p:cBhvr>
                                      <p:tavLst>
                                        <p:tav tm="0">
                                          <p:val>
                                            <p:fltVal val="0"/>
                                          </p:val>
                                        </p:tav>
                                        <p:tav tm="100000">
                                          <p:val>
                                            <p:strVal val="#ppt_w"/>
                                          </p:val>
                                        </p:tav>
                                      </p:tavLst>
                                    </p:anim>
                                    <p:anim calcmode="lin" valueType="num">
                                      <p:cBhvr>
                                        <p:cTn id="102" dur="10" fill="hold"/>
                                        <p:tgtEl>
                                          <p:spTgt spid="8">
                                            <p:txEl>
                                              <p:pRg st="3" end="3"/>
                                            </p:txEl>
                                          </p:spTgt>
                                        </p:tgtEl>
                                        <p:attrNameLst>
                                          <p:attrName>ppt_h</p:attrName>
                                        </p:attrNameLst>
                                      </p:cBhvr>
                                      <p:tavLst>
                                        <p:tav tm="0">
                                          <p:val>
                                            <p:fltVal val="0"/>
                                          </p:val>
                                        </p:tav>
                                        <p:tav tm="100000">
                                          <p:val>
                                            <p:strVal val="#ppt_h"/>
                                          </p:val>
                                        </p:tav>
                                      </p:tavLst>
                                    </p:anim>
                                    <p:animEffect transition="in" filter="fade">
                                      <p:cBhvr>
                                        <p:cTn id="103" dur="10"/>
                                        <p:tgtEl>
                                          <p:spTgt spid="8">
                                            <p:txEl>
                                              <p:pRg st="3" end="3"/>
                                            </p:txEl>
                                          </p:spTgt>
                                        </p:tgtEl>
                                      </p:cBhvr>
                                    </p:animEffect>
                                  </p:childTnLst>
                                </p:cTn>
                              </p:par>
                            </p:childTnLst>
                          </p:cTn>
                        </p:par>
                        <p:par>
                          <p:cTn id="104" fill="hold">
                            <p:stCondLst>
                              <p:cond delay="1550"/>
                            </p:stCondLst>
                            <p:childTnLst>
                              <p:par>
                                <p:cTn id="105" presetID="53" presetClass="entr" presetSubtype="16" fill="hold" grpId="0" nodeType="afterEffect">
                                  <p:stCondLst>
                                    <p:cond delay="0"/>
                                  </p:stCondLst>
                                  <p:childTnLst>
                                    <p:set>
                                      <p:cBhvr>
                                        <p:cTn id="106" dur="1" fill="hold">
                                          <p:stCondLst>
                                            <p:cond delay="0"/>
                                          </p:stCondLst>
                                        </p:cTn>
                                        <p:tgtEl>
                                          <p:spTgt spid="8">
                                            <p:txEl>
                                              <p:pRg st="4" end="4"/>
                                            </p:txEl>
                                          </p:spTgt>
                                        </p:tgtEl>
                                        <p:attrNameLst>
                                          <p:attrName>style.visibility</p:attrName>
                                        </p:attrNameLst>
                                      </p:cBhvr>
                                      <p:to>
                                        <p:strVal val="visible"/>
                                      </p:to>
                                    </p:set>
                                    <p:anim calcmode="lin" valueType="num">
                                      <p:cBhvr>
                                        <p:cTn id="107" dur="10" fill="hold"/>
                                        <p:tgtEl>
                                          <p:spTgt spid="8">
                                            <p:txEl>
                                              <p:pRg st="4" end="4"/>
                                            </p:txEl>
                                          </p:spTgt>
                                        </p:tgtEl>
                                        <p:attrNameLst>
                                          <p:attrName>ppt_w</p:attrName>
                                        </p:attrNameLst>
                                      </p:cBhvr>
                                      <p:tavLst>
                                        <p:tav tm="0">
                                          <p:val>
                                            <p:fltVal val="0"/>
                                          </p:val>
                                        </p:tav>
                                        <p:tav tm="100000">
                                          <p:val>
                                            <p:strVal val="#ppt_w"/>
                                          </p:val>
                                        </p:tav>
                                      </p:tavLst>
                                    </p:anim>
                                    <p:anim calcmode="lin" valueType="num">
                                      <p:cBhvr>
                                        <p:cTn id="108" dur="10" fill="hold"/>
                                        <p:tgtEl>
                                          <p:spTgt spid="8">
                                            <p:txEl>
                                              <p:pRg st="4" end="4"/>
                                            </p:txEl>
                                          </p:spTgt>
                                        </p:tgtEl>
                                        <p:attrNameLst>
                                          <p:attrName>ppt_h</p:attrName>
                                        </p:attrNameLst>
                                      </p:cBhvr>
                                      <p:tavLst>
                                        <p:tav tm="0">
                                          <p:val>
                                            <p:fltVal val="0"/>
                                          </p:val>
                                        </p:tav>
                                        <p:tav tm="100000">
                                          <p:val>
                                            <p:strVal val="#ppt_h"/>
                                          </p:val>
                                        </p:tav>
                                      </p:tavLst>
                                    </p:anim>
                                    <p:animEffect transition="in" filter="fade">
                                      <p:cBhvr>
                                        <p:cTn id="109" dur="10"/>
                                        <p:tgtEl>
                                          <p:spTgt spid="8">
                                            <p:txEl>
                                              <p:pRg st="4" end="4"/>
                                            </p:txEl>
                                          </p:spTgt>
                                        </p:tgtEl>
                                      </p:cBhvr>
                                    </p:animEffect>
                                  </p:childTnLst>
                                </p:cTn>
                              </p:par>
                            </p:childTnLst>
                          </p:cTn>
                        </p:par>
                        <p:par>
                          <p:cTn id="110" fill="hold">
                            <p:stCondLst>
                              <p:cond delay="1560"/>
                            </p:stCondLst>
                            <p:childTnLst>
                              <p:par>
                                <p:cTn id="111" presetID="53" presetClass="entr" presetSubtype="16" fill="hold" grpId="0" nodeType="afterEffect">
                                  <p:stCondLst>
                                    <p:cond delay="0"/>
                                  </p:stCondLst>
                                  <p:childTnLst>
                                    <p:set>
                                      <p:cBhvr>
                                        <p:cTn id="112" dur="1" fill="hold">
                                          <p:stCondLst>
                                            <p:cond delay="0"/>
                                          </p:stCondLst>
                                        </p:cTn>
                                        <p:tgtEl>
                                          <p:spTgt spid="8">
                                            <p:txEl>
                                              <p:pRg st="5" end="5"/>
                                            </p:txEl>
                                          </p:spTgt>
                                        </p:tgtEl>
                                        <p:attrNameLst>
                                          <p:attrName>style.visibility</p:attrName>
                                        </p:attrNameLst>
                                      </p:cBhvr>
                                      <p:to>
                                        <p:strVal val="visible"/>
                                      </p:to>
                                    </p:set>
                                    <p:anim calcmode="lin" valueType="num">
                                      <p:cBhvr>
                                        <p:cTn id="113" dur="10" fill="hold"/>
                                        <p:tgtEl>
                                          <p:spTgt spid="8">
                                            <p:txEl>
                                              <p:pRg st="5" end="5"/>
                                            </p:txEl>
                                          </p:spTgt>
                                        </p:tgtEl>
                                        <p:attrNameLst>
                                          <p:attrName>ppt_w</p:attrName>
                                        </p:attrNameLst>
                                      </p:cBhvr>
                                      <p:tavLst>
                                        <p:tav tm="0">
                                          <p:val>
                                            <p:fltVal val="0"/>
                                          </p:val>
                                        </p:tav>
                                        <p:tav tm="100000">
                                          <p:val>
                                            <p:strVal val="#ppt_w"/>
                                          </p:val>
                                        </p:tav>
                                      </p:tavLst>
                                    </p:anim>
                                    <p:anim calcmode="lin" valueType="num">
                                      <p:cBhvr>
                                        <p:cTn id="114" dur="10" fill="hold"/>
                                        <p:tgtEl>
                                          <p:spTgt spid="8">
                                            <p:txEl>
                                              <p:pRg st="5" end="5"/>
                                            </p:txEl>
                                          </p:spTgt>
                                        </p:tgtEl>
                                        <p:attrNameLst>
                                          <p:attrName>ppt_h</p:attrName>
                                        </p:attrNameLst>
                                      </p:cBhvr>
                                      <p:tavLst>
                                        <p:tav tm="0">
                                          <p:val>
                                            <p:fltVal val="0"/>
                                          </p:val>
                                        </p:tav>
                                        <p:tav tm="100000">
                                          <p:val>
                                            <p:strVal val="#ppt_h"/>
                                          </p:val>
                                        </p:tav>
                                      </p:tavLst>
                                    </p:anim>
                                    <p:animEffect transition="in" filter="fade">
                                      <p:cBhvr>
                                        <p:cTn id="115" dur="10"/>
                                        <p:tgtEl>
                                          <p:spTgt spid="8">
                                            <p:txEl>
                                              <p:pRg st="5" end="5"/>
                                            </p:txEl>
                                          </p:spTgt>
                                        </p:tgtEl>
                                      </p:cBhvr>
                                    </p:animEffect>
                                  </p:childTnLst>
                                </p:cTn>
                              </p:par>
                            </p:childTnLst>
                          </p:cTn>
                        </p:par>
                        <p:par>
                          <p:cTn id="116" fill="hold">
                            <p:stCondLst>
                              <p:cond delay="1570"/>
                            </p:stCondLst>
                            <p:childTnLst>
                              <p:par>
                                <p:cTn id="117" presetID="53" presetClass="entr" presetSubtype="16" fill="hold" grpId="0" nodeType="afterEffect">
                                  <p:stCondLst>
                                    <p:cond delay="0"/>
                                  </p:stCondLst>
                                  <p:childTnLst>
                                    <p:set>
                                      <p:cBhvr>
                                        <p:cTn id="118" dur="1" fill="hold">
                                          <p:stCondLst>
                                            <p:cond delay="0"/>
                                          </p:stCondLst>
                                        </p:cTn>
                                        <p:tgtEl>
                                          <p:spTgt spid="8">
                                            <p:txEl>
                                              <p:pRg st="6" end="6"/>
                                            </p:txEl>
                                          </p:spTgt>
                                        </p:tgtEl>
                                        <p:attrNameLst>
                                          <p:attrName>style.visibility</p:attrName>
                                        </p:attrNameLst>
                                      </p:cBhvr>
                                      <p:to>
                                        <p:strVal val="visible"/>
                                      </p:to>
                                    </p:set>
                                    <p:anim calcmode="lin" valueType="num">
                                      <p:cBhvr>
                                        <p:cTn id="119" dur="10" fill="hold"/>
                                        <p:tgtEl>
                                          <p:spTgt spid="8">
                                            <p:txEl>
                                              <p:pRg st="6" end="6"/>
                                            </p:txEl>
                                          </p:spTgt>
                                        </p:tgtEl>
                                        <p:attrNameLst>
                                          <p:attrName>ppt_w</p:attrName>
                                        </p:attrNameLst>
                                      </p:cBhvr>
                                      <p:tavLst>
                                        <p:tav tm="0">
                                          <p:val>
                                            <p:fltVal val="0"/>
                                          </p:val>
                                        </p:tav>
                                        <p:tav tm="100000">
                                          <p:val>
                                            <p:strVal val="#ppt_w"/>
                                          </p:val>
                                        </p:tav>
                                      </p:tavLst>
                                    </p:anim>
                                    <p:anim calcmode="lin" valueType="num">
                                      <p:cBhvr>
                                        <p:cTn id="120" dur="10" fill="hold"/>
                                        <p:tgtEl>
                                          <p:spTgt spid="8">
                                            <p:txEl>
                                              <p:pRg st="6" end="6"/>
                                            </p:txEl>
                                          </p:spTgt>
                                        </p:tgtEl>
                                        <p:attrNameLst>
                                          <p:attrName>ppt_h</p:attrName>
                                        </p:attrNameLst>
                                      </p:cBhvr>
                                      <p:tavLst>
                                        <p:tav tm="0">
                                          <p:val>
                                            <p:fltVal val="0"/>
                                          </p:val>
                                        </p:tav>
                                        <p:tav tm="100000">
                                          <p:val>
                                            <p:strVal val="#ppt_h"/>
                                          </p:val>
                                        </p:tav>
                                      </p:tavLst>
                                    </p:anim>
                                    <p:animEffect transition="in" filter="fade">
                                      <p:cBhvr>
                                        <p:cTn id="121" dur="10"/>
                                        <p:tgtEl>
                                          <p:spTgt spid="8">
                                            <p:txEl>
                                              <p:pRg st="6" end="6"/>
                                            </p:txEl>
                                          </p:spTgt>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24"/>
                                        </p:tgtEl>
                                        <p:attrNameLst>
                                          <p:attrName>style.visibility</p:attrName>
                                        </p:attrNameLst>
                                      </p:cBhvr>
                                      <p:to>
                                        <p:strVal val="visible"/>
                                      </p:to>
                                    </p:set>
                                    <p:anim calcmode="lin" valueType="num">
                                      <p:cBhvr>
                                        <p:cTn id="124" dur="500" fill="hold"/>
                                        <p:tgtEl>
                                          <p:spTgt spid="24"/>
                                        </p:tgtEl>
                                        <p:attrNameLst>
                                          <p:attrName>ppt_w</p:attrName>
                                        </p:attrNameLst>
                                      </p:cBhvr>
                                      <p:tavLst>
                                        <p:tav tm="0">
                                          <p:val>
                                            <p:fltVal val="0"/>
                                          </p:val>
                                        </p:tav>
                                        <p:tav tm="100000">
                                          <p:val>
                                            <p:strVal val="#ppt_w"/>
                                          </p:val>
                                        </p:tav>
                                      </p:tavLst>
                                    </p:anim>
                                    <p:anim calcmode="lin" valueType="num">
                                      <p:cBhvr>
                                        <p:cTn id="125" dur="500" fill="hold"/>
                                        <p:tgtEl>
                                          <p:spTgt spid="24"/>
                                        </p:tgtEl>
                                        <p:attrNameLst>
                                          <p:attrName>ppt_h</p:attrName>
                                        </p:attrNameLst>
                                      </p:cBhvr>
                                      <p:tavLst>
                                        <p:tav tm="0">
                                          <p:val>
                                            <p:fltVal val="0"/>
                                          </p:val>
                                        </p:tav>
                                        <p:tav tm="100000">
                                          <p:val>
                                            <p:strVal val="#ppt_h"/>
                                          </p:val>
                                        </p:tav>
                                      </p:tavLst>
                                    </p:anim>
                                    <p:animEffect transition="in" filter="fade">
                                      <p:cBhvr>
                                        <p:cTn id="1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10" grpId="0" animBg="1"/>
      <p:bldP spid="11" grpId="0" animBg="1"/>
      <p:bldP spid="12" grpId="0" animBg="1"/>
      <p:bldP spid="13" grpId="0" animBg="1"/>
      <p:bldP spid="14" grpId="0" animBg="1"/>
      <p:bldP spid="15" grpId="0" animBg="1"/>
      <p:bldP spid="16" grpId="0" animBg="1"/>
      <p:bldP spid="19" grpId="0" animBg="1"/>
      <p:bldP spid="20" grpId="0" animBg="1"/>
      <p:bldP spid="21" grpId="0" animBg="1"/>
      <p:bldP spid="22" grpId="0" animBg="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473924" y="2033335"/>
            <a:ext cx="8441476" cy="4600618"/>
          </a:xfrm>
          <a:prstGeom prst="rect">
            <a:avLst/>
          </a:prstGeom>
        </p:spPr>
        <p:txBody>
          <a:bodyPr vert="horz" wrap="square" lIns="0" tIns="9525" rIns="0" bIns="0" rtlCol="0">
            <a:spAutoFit/>
          </a:bodyPr>
          <a:lstStyle/>
          <a:p>
            <a:pPr marL="189071" indent="-141923">
              <a:spcBef>
                <a:spcPts val="75"/>
              </a:spcBef>
              <a:buFont typeface="Arial MT"/>
              <a:buChar char="•"/>
              <a:tabLst>
                <a:tab pos="189547" algn="l"/>
              </a:tabLst>
            </a:pPr>
            <a:r>
              <a:rPr b="1" spc="-4" dirty="0" err="1">
                <a:latin typeface="Calibri" panose="020F0502020204030204" pitchFamily="34" charset="0"/>
                <a:cs typeface="Calibri" panose="020F0502020204030204" pitchFamily="34" charset="0"/>
              </a:rPr>
              <a:t>Conseil</a:t>
            </a:r>
            <a:r>
              <a:rPr lang="fr-FR" b="1" spc="-4" dirty="0">
                <a:latin typeface="Calibri" panose="020F0502020204030204" pitchFamily="34" charset="0"/>
                <a:cs typeface="Calibri" panose="020F0502020204030204" pitchFamily="34" charset="0"/>
              </a:rPr>
              <a:t>s</a:t>
            </a:r>
            <a:r>
              <a:rPr b="1" spc="-11" dirty="0">
                <a:latin typeface="Calibri" panose="020F0502020204030204" pitchFamily="34" charset="0"/>
                <a:cs typeface="Calibri" panose="020F0502020204030204" pitchFamily="34" charset="0"/>
              </a:rPr>
              <a:t> </a:t>
            </a:r>
            <a:r>
              <a:rPr lang="fr-FR" b="1" spc="-11" dirty="0">
                <a:latin typeface="Calibri" panose="020F0502020204030204" pitchFamily="34" charset="0"/>
                <a:cs typeface="Calibri" panose="020F0502020204030204" pitchFamily="34" charset="0"/>
              </a:rPr>
              <a:t>de classe </a:t>
            </a:r>
            <a:r>
              <a:rPr b="1" spc="-4" dirty="0">
                <a:latin typeface="Calibri" panose="020F0502020204030204" pitchFamily="34" charset="0"/>
                <a:cs typeface="Calibri" panose="020F0502020204030204" pitchFamily="34" charset="0"/>
              </a:rPr>
              <a:t>du</a:t>
            </a:r>
            <a:r>
              <a:rPr b="1" spc="-11"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1</a:t>
            </a:r>
            <a:r>
              <a:rPr b="1" spc="-5" baseline="24305" dirty="0">
                <a:latin typeface="Calibri" panose="020F0502020204030204" pitchFamily="34" charset="0"/>
                <a:cs typeface="Calibri" panose="020F0502020204030204" pitchFamily="34" charset="0"/>
              </a:rPr>
              <a:t>er</a:t>
            </a:r>
            <a:r>
              <a:rPr b="1" spc="248" baseline="24305" dirty="0">
                <a:latin typeface="Calibri" panose="020F0502020204030204" pitchFamily="34" charset="0"/>
                <a:cs typeface="Calibri" panose="020F0502020204030204" pitchFamily="34" charset="0"/>
              </a:rPr>
              <a:t> </a:t>
            </a:r>
            <a:r>
              <a:rPr b="1" spc="-4" dirty="0" err="1">
                <a:latin typeface="Calibri" panose="020F0502020204030204" pitchFamily="34" charset="0"/>
                <a:cs typeface="Calibri" panose="020F0502020204030204" pitchFamily="34" charset="0"/>
              </a:rPr>
              <a:t>semestre</a:t>
            </a:r>
            <a:r>
              <a:rPr b="1" spc="4"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a:t>
            </a:r>
            <a:r>
              <a:rPr lang="fr-FR" b="1" spc="-4" dirty="0">
                <a:latin typeface="Calibri" panose="020F0502020204030204" pitchFamily="34" charset="0"/>
                <a:cs typeface="Calibri" panose="020F0502020204030204" pitchFamily="34" charset="0"/>
              </a:rPr>
              <a:t>du 20 au 29 janvier 2025)</a:t>
            </a:r>
            <a:endParaRPr dirty="0">
              <a:latin typeface="Calibri" panose="020F0502020204030204" pitchFamily="34" charset="0"/>
              <a:cs typeface="Calibri" panose="020F0502020204030204" pitchFamily="34" charset="0"/>
            </a:endParaRPr>
          </a:p>
          <a:p>
            <a:pPr marL="47625">
              <a:spcBef>
                <a:spcPts val="1627"/>
              </a:spcBef>
            </a:pPr>
            <a:r>
              <a:rPr b="1" u="sng" spc="-4" dirty="0">
                <a:uFill>
                  <a:solidFill>
                    <a:srgbClr val="000000"/>
                  </a:solidFill>
                </a:uFill>
                <a:latin typeface="Calibri" panose="020F0502020204030204" pitchFamily="34" charset="0"/>
                <a:cs typeface="Calibri" panose="020F0502020204030204" pitchFamily="34" charset="0"/>
              </a:rPr>
              <a:t>Souhaits</a:t>
            </a:r>
            <a:r>
              <a:rPr b="1" u="sng" spc="-23" dirty="0">
                <a:uFill>
                  <a:solidFill>
                    <a:srgbClr val="000000"/>
                  </a:solidFill>
                </a:uFill>
                <a:latin typeface="Calibri" panose="020F0502020204030204" pitchFamily="34" charset="0"/>
                <a:cs typeface="Calibri" panose="020F0502020204030204" pitchFamily="34" charset="0"/>
              </a:rPr>
              <a:t> </a:t>
            </a:r>
            <a:r>
              <a:rPr b="1" u="sng" spc="-4" dirty="0">
                <a:uFill>
                  <a:solidFill>
                    <a:srgbClr val="000000"/>
                  </a:solidFill>
                </a:uFill>
                <a:latin typeface="Calibri" panose="020F0502020204030204" pitchFamily="34" charset="0"/>
                <a:cs typeface="Calibri" panose="020F0502020204030204" pitchFamily="34" charset="0"/>
              </a:rPr>
              <a:t>provisoires</a:t>
            </a:r>
            <a:r>
              <a:rPr b="1" u="sng" spc="-8" dirty="0">
                <a:uFill>
                  <a:solidFill>
                    <a:srgbClr val="000000"/>
                  </a:solidFill>
                </a:uFill>
                <a:latin typeface="Calibri" panose="020F0502020204030204" pitchFamily="34" charset="0"/>
                <a:cs typeface="Calibri" panose="020F0502020204030204" pitchFamily="34" charset="0"/>
              </a:rPr>
              <a:t> </a:t>
            </a:r>
            <a:r>
              <a:rPr b="1" u="sng" spc="-4" dirty="0" err="1">
                <a:uFill>
                  <a:solidFill>
                    <a:srgbClr val="000000"/>
                  </a:solidFill>
                </a:uFill>
                <a:latin typeface="Calibri" panose="020F0502020204030204" pitchFamily="34" charset="0"/>
                <a:cs typeface="Calibri" panose="020F0502020204030204" pitchFamily="34" charset="0"/>
              </a:rPr>
              <a:t>d’orientation</a:t>
            </a:r>
            <a:r>
              <a:rPr b="1" u="sng" spc="-15" dirty="0">
                <a:uFill>
                  <a:solidFill>
                    <a:srgbClr val="000000"/>
                  </a:solidFill>
                </a:uFill>
                <a:latin typeface="Calibri" panose="020F0502020204030204" pitchFamily="34" charset="0"/>
                <a:cs typeface="Calibri" panose="020F0502020204030204" pitchFamily="34" charset="0"/>
              </a:rPr>
              <a:t> </a:t>
            </a:r>
            <a:r>
              <a:rPr b="1" u="sng" dirty="0">
                <a:uFill>
                  <a:solidFill>
                    <a:srgbClr val="000000"/>
                  </a:solidFill>
                </a:uFill>
                <a:latin typeface="Calibri" panose="020F0502020204030204" pitchFamily="34" charset="0"/>
                <a:cs typeface="Calibri" panose="020F0502020204030204" pitchFamily="34" charset="0"/>
              </a:rPr>
              <a:t>:</a:t>
            </a:r>
            <a:endParaRPr lang="fr-FR" b="1" u="sng" dirty="0">
              <a:uFill>
                <a:solidFill>
                  <a:srgbClr val="000000"/>
                </a:solidFill>
              </a:uFill>
              <a:latin typeface="Calibri" panose="020F0502020204030204" pitchFamily="34" charset="0"/>
              <a:cs typeface="Calibri" panose="020F0502020204030204" pitchFamily="34" charset="0"/>
            </a:endParaRPr>
          </a:p>
          <a:p>
            <a:pPr marL="426720"/>
            <a:endParaRPr lang="fr-FR" b="1" dirty="0">
              <a:latin typeface="Calibri" panose="020F0502020204030204" pitchFamily="34" charset="0"/>
              <a:cs typeface="Calibri" panose="020F0502020204030204" pitchFamily="34" charset="0"/>
            </a:endParaRPr>
          </a:p>
          <a:p>
            <a:pPr marL="426720"/>
            <a:r>
              <a:rPr lang="fr-FR" b="1" dirty="0">
                <a:latin typeface="Calibri" panose="020F0502020204030204" pitchFamily="34" charset="0"/>
                <a:cs typeface="Calibri" panose="020F0502020204030204" pitchFamily="34" charset="0"/>
              </a:rPr>
              <a:t>	</a:t>
            </a:r>
            <a:r>
              <a:rPr b="1" dirty="0" err="1">
                <a:latin typeface="Calibri" panose="020F0502020204030204" pitchFamily="34" charset="0"/>
                <a:cs typeface="Calibri" panose="020F0502020204030204" pitchFamily="34" charset="0"/>
              </a:rPr>
              <a:t>Voie</a:t>
            </a:r>
            <a:r>
              <a:rPr b="1"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générale</a:t>
            </a:r>
            <a:r>
              <a:rPr spc="-4" dirty="0">
                <a:latin typeface="Calibri" panose="020F0502020204030204" pitchFamily="34" charset="0"/>
                <a:cs typeface="Calibri" panose="020F0502020204030204" pitchFamily="34" charset="0"/>
              </a:rPr>
              <a:t>,</a:t>
            </a:r>
            <a:r>
              <a:rPr spc="11"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avec</a:t>
            </a:r>
            <a:r>
              <a:rPr spc="4"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4</a:t>
            </a:r>
            <a:r>
              <a:rPr spc="4"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enseignements</a:t>
            </a:r>
            <a:r>
              <a:rPr spc="23"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de</a:t>
            </a:r>
            <a:r>
              <a:rPr spc="15"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spécialité</a:t>
            </a:r>
            <a:r>
              <a:rPr spc="15"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pour</a:t>
            </a:r>
            <a:r>
              <a:rPr spc="15"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avis</a:t>
            </a:r>
            <a:r>
              <a:rPr spc="8"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(5</a:t>
            </a:r>
            <a:r>
              <a:rPr spc="11" dirty="0">
                <a:latin typeface="Calibri" panose="020F0502020204030204" pitchFamily="34" charset="0"/>
                <a:cs typeface="Calibri" panose="020F0502020204030204" pitchFamily="34" charset="0"/>
              </a:rPr>
              <a:t> </a:t>
            </a:r>
            <a:r>
              <a:rPr dirty="0">
                <a:latin typeface="Calibri" panose="020F0502020204030204" pitchFamily="34" charset="0"/>
                <a:cs typeface="Calibri" panose="020F0502020204030204" pitchFamily="34" charset="0"/>
              </a:rPr>
              <a:t>si </a:t>
            </a:r>
            <a:r>
              <a:rPr spc="-4" dirty="0">
                <a:latin typeface="Calibri" panose="020F0502020204030204" pitchFamily="34" charset="0"/>
                <a:cs typeface="Calibri" panose="020F0502020204030204" pitchFamily="34" charset="0"/>
              </a:rPr>
              <a:t>choix non</a:t>
            </a:r>
            <a:r>
              <a:rPr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proposé</a:t>
            </a:r>
            <a:r>
              <a:rPr spc="15"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au</a:t>
            </a:r>
            <a:r>
              <a:rPr spc="11"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lycée</a:t>
            </a:r>
            <a:r>
              <a:rPr spc="11"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du</a:t>
            </a:r>
            <a:r>
              <a:rPr spc="4" dirty="0">
                <a:latin typeface="Calibri" panose="020F0502020204030204" pitchFamily="34" charset="0"/>
                <a:cs typeface="Calibri" panose="020F0502020204030204" pitchFamily="34" charset="0"/>
              </a:rPr>
              <a:t> </a:t>
            </a:r>
            <a:r>
              <a:rPr lang="fr-FR" spc="4" dirty="0">
                <a:latin typeface="Calibri" panose="020F0502020204030204" pitchFamily="34" charset="0"/>
                <a:cs typeface="Calibri" panose="020F0502020204030204" pitchFamily="34" charset="0"/>
              </a:rPr>
              <a:t>	</a:t>
            </a:r>
            <a:r>
              <a:rPr spc="-4" dirty="0" err="1">
                <a:latin typeface="Calibri" panose="020F0502020204030204" pitchFamily="34" charset="0"/>
                <a:cs typeface="Calibri" panose="020F0502020204030204" pitchFamily="34" charset="0"/>
              </a:rPr>
              <a:t>Parc</a:t>
            </a:r>
            <a:r>
              <a:rPr spc="-4"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a:p>
            <a:pPr marL="426720"/>
            <a:r>
              <a:rPr lang="fr-FR" b="1" dirty="0">
                <a:latin typeface="Calibri" panose="020F0502020204030204" pitchFamily="34" charset="0"/>
                <a:cs typeface="Calibri" panose="020F0502020204030204" pitchFamily="34" charset="0"/>
              </a:rPr>
              <a:t>	</a:t>
            </a:r>
            <a:r>
              <a:rPr b="1" dirty="0" err="1">
                <a:latin typeface="Calibri" panose="020F0502020204030204" pitchFamily="34" charset="0"/>
                <a:cs typeface="Calibri" panose="020F0502020204030204" pitchFamily="34" charset="0"/>
              </a:rPr>
              <a:t>Voie</a:t>
            </a:r>
            <a:r>
              <a:rPr b="1" spc="-4" dirty="0">
                <a:latin typeface="Calibri" panose="020F0502020204030204" pitchFamily="34" charset="0"/>
                <a:cs typeface="Calibri" panose="020F0502020204030204" pitchFamily="34" charset="0"/>
              </a:rPr>
              <a:t> technologique,</a:t>
            </a:r>
            <a:r>
              <a:rPr b="1" spc="-23" dirty="0">
                <a:latin typeface="Calibri" panose="020F0502020204030204" pitchFamily="34" charset="0"/>
                <a:cs typeface="Calibri" panose="020F0502020204030204" pitchFamily="34" charset="0"/>
              </a:rPr>
              <a:t> </a:t>
            </a:r>
            <a:r>
              <a:rPr b="1" spc="-15" dirty="0">
                <a:latin typeface="Calibri" panose="020F0502020204030204" pitchFamily="34" charset="0"/>
                <a:cs typeface="Calibri" panose="020F0502020204030204" pitchFamily="34" charset="0"/>
              </a:rPr>
              <a:t>avec</a:t>
            </a:r>
            <a:r>
              <a:rPr b="1" spc="34"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mention</a:t>
            </a:r>
            <a:r>
              <a:rPr b="1" spc="-8"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de</a:t>
            </a:r>
            <a:r>
              <a:rPr b="1" spc="-4"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la</a:t>
            </a:r>
            <a:r>
              <a:rPr b="1" spc="-11" dirty="0">
                <a:latin typeface="Calibri" panose="020F0502020204030204" pitchFamily="34" charset="0"/>
                <a:cs typeface="Calibri" panose="020F0502020204030204" pitchFamily="34" charset="0"/>
              </a:rPr>
              <a:t> </a:t>
            </a:r>
            <a:r>
              <a:rPr b="1" spc="-8" dirty="0">
                <a:latin typeface="Calibri" panose="020F0502020204030204" pitchFamily="34" charset="0"/>
                <a:cs typeface="Calibri" panose="020F0502020204030204" pitchFamily="34" charset="0"/>
              </a:rPr>
              <a:t>série</a:t>
            </a:r>
            <a:endParaRPr dirty="0">
              <a:latin typeface="Calibri" panose="020F0502020204030204" pitchFamily="34" charset="0"/>
              <a:cs typeface="Calibri" panose="020F0502020204030204" pitchFamily="34" charset="0"/>
            </a:endParaRPr>
          </a:p>
          <a:p>
            <a:pPr>
              <a:spcBef>
                <a:spcPts val="19"/>
              </a:spcBef>
            </a:pPr>
            <a:endParaRPr dirty="0">
              <a:latin typeface="Calibri" panose="020F0502020204030204" pitchFamily="34" charset="0"/>
              <a:cs typeface="Calibri" panose="020F0502020204030204" pitchFamily="34" charset="0"/>
            </a:endParaRPr>
          </a:p>
          <a:p>
            <a:pPr marL="304800" indent="-257175">
              <a:buFont typeface="Arial MT"/>
              <a:buChar char="•"/>
              <a:tabLst>
                <a:tab pos="304324" algn="l"/>
                <a:tab pos="304800" algn="l"/>
              </a:tabLst>
            </a:pPr>
            <a:r>
              <a:rPr b="1" spc="-4" dirty="0" err="1">
                <a:latin typeface="Calibri" panose="020F0502020204030204" pitchFamily="34" charset="0"/>
                <a:cs typeface="Calibri" panose="020F0502020204030204" pitchFamily="34" charset="0"/>
              </a:rPr>
              <a:t>Conseil</a:t>
            </a:r>
            <a:r>
              <a:rPr lang="fr-FR" b="1" spc="-4" dirty="0">
                <a:latin typeface="Calibri" panose="020F0502020204030204" pitchFamily="34" charset="0"/>
                <a:cs typeface="Calibri" panose="020F0502020204030204" pitchFamily="34" charset="0"/>
              </a:rPr>
              <a:t>s de classe</a:t>
            </a:r>
            <a:r>
              <a:rPr b="1" spc="-19"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du</a:t>
            </a:r>
            <a:r>
              <a:rPr b="1" spc="-11"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2e </a:t>
            </a:r>
            <a:r>
              <a:rPr b="1" spc="-4" dirty="0" err="1">
                <a:latin typeface="Calibri" panose="020F0502020204030204" pitchFamily="34" charset="0"/>
                <a:cs typeface="Calibri" panose="020F0502020204030204" pitchFamily="34" charset="0"/>
              </a:rPr>
              <a:t>semestre</a:t>
            </a:r>
            <a:r>
              <a:rPr b="1" spc="15"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a:t>
            </a:r>
            <a:r>
              <a:rPr lang="fr-FR" b="1" spc="-4" dirty="0">
                <a:latin typeface="Calibri" panose="020F0502020204030204" pitchFamily="34" charset="0"/>
                <a:cs typeface="Calibri" panose="020F0502020204030204" pitchFamily="34" charset="0"/>
              </a:rPr>
              <a:t>du 26 mai au 10 </a:t>
            </a:r>
            <a:r>
              <a:rPr b="1" spc="-4" dirty="0" err="1">
                <a:latin typeface="Calibri" panose="020F0502020204030204" pitchFamily="34" charset="0"/>
                <a:cs typeface="Calibri" panose="020F0502020204030204" pitchFamily="34" charset="0"/>
              </a:rPr>
              <a:t>juin</a:t>
            </a:r>
            <a:r>
              <a:rPr b="1" spc="-30"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202</a:t>
            </a:r>
            <a:r>
              <a:rPr lang="fr-FR" b="1" spc="-4" dirty="0">
                <a:latin typeface="Calibri" panose="020F0502020204030204" pitchFamily="34" charset="0"/>
                <a:cs typeface="Calibri" panose="020F0502020204030204" pitchFamily="34" charset="0"/>
              </a:rPr>
              <a:t>5</a:t>
            </a:r>
            <a:r>
              <a:rPr b="1" spc="-4"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a:p>
            <a:pPr marL="47625">
              <a:spcBef>
                <a:spcPts val="1811"/>
              </a:spcBef>
            </a:pPr>
            <a:r>
              <a:rPr b="1" u="sng" dirty="0">
                <a:uFill>
                  <a:solidFill>
                    <a:srgbClr val="000000"/>
                  </a:solidFill>
                </a:uFill>
                <a:latin typeface="Calibri" panose="020F0502020204030204" pitchFamily="34" charset="0"/>
                <a:cs typeface="Calibri" panose="020F0502020204030204" pitchFamily="34" charset="0"/>
              </a:rPr>
              <a:t>Vœux</a:t>
            </a:r>
            <a:r>
              <a:rPr b="1" u="sng" spc="-38" dirty="0">
                <a:uFill>
                  <a:solidFill>
                    <a:srgbClr val="000000"/>
                  </a:solidFill>
                </a:uFill>
                <a:latin typeface="Calibri" panose="020F0502020204030204" pitchFamily="34" charset="0"/>
                <a:cs typeface="Calibri" panose="020F0502020204030204" pitchFamily="34" charset="0"/>
              </a:rPr>
              <a:t> </a:t>
            </a:r>
            <a:r>
              <a:rPr b="1" u="sng" spc="-4" dirty="0">
                <a:uFill>
                  <a:solidFill>
                    <a:srgbClr val="000000"/>
                  </a:solidFill>
                </a:uFill>
                <a:latin typeface="Calibri" panose="020F0502020204030204" pitchFamily="34" charset="0"/>
                <a:cs typeface="Calibri" panose="020F0502020204030204" pitchFamily="34" charset="0"/>
              </a:rPr>
              <a:t>définitifs</a:t>
            </a:r>
            <a:endParaRPr u="sng" dirty="0">
              <a:latin typeface="Calibri" panose="020F0502020204030204" pitchFamily="34" charset="0"/>
              <a:cs typeface="Calibri" panose="020F0502020204030204" pitchFamily="34" charset="0"/>
            </a:endParaRPr>
          </a:p>
          <a:p>
            <a:pPr marL="47625"/>
            <a:endParaRPr lang="fr-FR" b="1" dirty="0">
              <a:latin typeface="Calibri" panose="020F0502020204030204" pitchFamily="34" charset="0"/>
              <a:cs typeface="Calibri" panose="020F0502020204030204" pitchFamily="34" charset="0"/>
            </a:endParaRPr>
          </a:p>
          <a:p>
            <a:pPr marL="47625"/>
            <a:r>
              <a:rPr lang="fr-FR" b="1" dirty="0">
                <a:latin typeface="Calibri" panose="020F0502020204030204" pitchFamily="34" charset="0"/>
                <a:cs typeface="Calibri" panose="020F0502020204030204" pitchFamily="34" charset="0"/>
              </a:rPr>
              <a:t>	</a:t>
            </a:r>
            <a:r>
              <a:rPr b="1" dirty="0" err="1">
                <a:latin typeface="Calibri" panose="020F0502020204030204" pitchFamily="34" charset="0"/>
                <a:cs typeface="Calibri" panose="020F0502020204030204" pitchFamily="34" charset="0"/>
              </a:rPr>
              <a:t>Voie</a:t>
            </a:r>
            <a:r>
              <a:rPr b="1" spc="-15"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générale,</a:t>
            </a:r>
            <a:r>
              <a:rPr b="1" spc="11"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avec</a:t>
            </a:r>
            <a:r>
              <a:rPr spc="15"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3</a:t>
            </a:r>
            <a:r>
              <a:rPr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enseignements</a:t>
            </a:r>
            <a:r>
              <a:rPr spc="23"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de</a:t>
            </a:r>
            <a:r>
              <a:rPr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spécialité</a:t>
            </a:r>
            <a:r>
              <a:rPr spc="23"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pour</a:t>
            </a:r>
            <a:r>
              <a:rPr spc="15"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avis</a:t>
            </a:r>
            <a:endParaRPr dirty="0">
              <a:latin typeface="Calibri" panose="020F0502020204030204" pitchFamily="34" charset="0"/>
              <a:cs typeface="Calibri" panose="020F0502020204030204" pitchFamily="34" charset="0"/>
            </a:endParaRPr>
          </a:p>
          <a:p>
            <a:pPr marL="47625"/>
            <a:r>
              <a:rPr lang="fr-FR" b="1" dirty="0">
                <a:latin typeface="Calibri" panose="020F0502020204030204" pitchFamily="34" charset="0"/>
                <a:cs typeface="Calibri" panose="020F0502020204030204" pitchFamily="34" charset="0"/>
              </a:rPr>
              <a:t>	</a:t>
            </a:r>
            <a:r>
              <a:rPr b="1" dirty="0" err="1">
                <a:latin typeface="Calibri" panose="020F0502020204030204" pitchFamily="34" charset="0"/>
                <a:cs typeface="Calibri" panose="020F0502020204030204" pitchFamily="34" charset="0"/>
              </a:rPr>
              <a:t>Voie</a:t>
            </a:r>
            <a:r>
              <a:rPr b="1" spc="-19"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technologique,</a:t>
            </a:r>
            <a:r>
              <a:rPr b="1" spc="-15" dirty="0">
                <a:latin typeface="Calibri" panose="020F0502020204030204" pitchFamily="34" charset="0"/>
                <a:cs typeface="Calibri" panose="020F0502020204030204" pitchFamily="34" charset="0"/>
              </a:rPr>
              <a:t> avec</a:t>
            </a:r>
            <a:r>
              <a:rPr b="1" spc="34"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mention</a:t>
            </a:r>
            <a:r>
              <a:rPr b="1" spc="-8"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de</a:t>
            </a:r>
            <a:r>
              <a:rPr b="1" spc="-11"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la</a:t>
            </a:r>
            <a:r>
              <a:rPr b="1" spc="-4" dirty="0">
                <a:latin typeface="Calibri" panose="020F0502020204030204" pitchFamily="34" charset="0"/>
                <a:cs typeface="Calibri" panose="020F0502020204030204" pitchFamily="34" charset="0"/>
              </a:rPr>
              <a:t> </a:t>
            </a:r>
            <a:r>
              <a:rPr b="1" spc="-8" dirty="0">
                <a:latin typeface="Calibri" panose="020F0502020204030204" pitchFamily="34" charset="0"/>
                <a:cs typeface="Calibri" panose="020F0502020204030204" pitchFamily="34" charset="0"/>
              </a:rPr>
              <a:t>série</a:t>
            </a: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a:p>
            <a:pPr>
              <a:spcBef>
                <a:spcPts val="11"/>
              </a:spcBef>
            </a:pPr>
            <a:endParaRPr dirty="0">
              <a:latin typeface="Calibri" panose="020F0502020204030204" pitchFamily="34" charset="0"/>
              <a:cs typeface="Calibri" panose="020F0502020204030204" pitchFamily="34" charset="0"/>
            </a:endParaRPr>
          </a:p>
          <a:p>
            <a:pPr marL="47625"/>
            <a:r>
              <a:rPr b="1" u="sng" spc="-4" dirty="0">
                <a:uFill>
                  <a:solidFill>
                    <a:srgbClr val="000000"/>
                  </a:solidFill>
                </a:uFill>
                <a:latin typeface="Calibri" panose="020F0502020204030204" pitchFamily="34" charset="0"/>
                <a:cs typeface="Calibri" panose="020F0502020204030204" pitchFamily="34" charset="0"/>
              </a:rPr>
              <a:t>Décision</a:t>
            </a:r>
            <a:r>
              <a:rPr b="1" u="sng" spc="83"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(Voie</a:t>
            </a:r>
            <a:r>
              <a:rPr b="1" spc="-15"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générale</a:t>
            </a:r>
            <a:r>
              <a:rPr b="1" spc="8"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ou</a:t>
            </a:r>
            <a:r>
              <a:rPr b="1" spc="-11"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Série</a:t>
            </a:r>
            <a:r>
              <a:rPr b="1" spc="-8"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technologique</a:t>
            </a:r>
            <a:r>
              <a:rPr sz="1350" b="1" spc="-4" dirty="0">
                <a:latin typeface="Arial"/>
                <a:cs typeface="Arial"/>
              </a:rPr>
              <a:t>)</a:t>
            </a:r>
            <a:endParaRPr sz="1350" dirty="0">
              <a:latin typeface="Arial"/>
              <a:cs typeface="Arial"/>
            </a:endParaRPr>
          </a:p>
        </p:txBody>
      </p:sp>
      <p:sp>
        <p:nvSpPr>
          <p:cNvPr id="5" name="Google Shape;347;p12">
            <a:extLst>
              <a:ext uri="{FF2B5EF4-FFF2-40B4-BE49-F238E27FC236}">
                <a16:creationId xmlns:a16="http://schemas.microsoft.com/office/drawing/2014/main" id="{27F0B186-B918-7D4E-9C7B-6627EED239F7}"/>
              </a:ext>
            </a:extLst>
          </p:cNvPr>
          <p:cNvSpPr/>
          <p:nvPr/>
        </p:nvSpPr>
        <p:spPr>
          <a:xfrm>
            <a:off x="1461751" y="1065160"/>
            <a:ext cx="6116177"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Orientation en 2de 2024/2025</a:t>
            </a:r>
            <a:endParaRPr sz="1600" b="0" i="0" u="none" strike="noStrike" cap="none" dirty="0">
              <a:solidFill>
                <a:srgbClr val="000000"/>
              </a:solidFill>
              <a:latin typeface="Calibri"/>
              <a:ea typeface="Calibri"/>
              <a:cs typeface="Calibri"/>
              <a:sym typeface="Calibri"/>
            </a:endParaRPr>
          </a:p>
        </p:txBody>
      </p:sp>
      <p:pic>
        <p:nvPicPr>
          <p:cNvPr id="8" name="object 118">
            <a:extLst>
              <a:ext uri="{FF2B5EF4-FFF2-40B4-BE49-F238E27FC236}">
                <a16:creationId xmlns:a16="http://schemas.microsoft.com/office/drawing/2014/main" id="{D9310872-55EE-8643-BE81-7688DA53CAF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49" y="115888"/>
            <a:ext cx="1018323"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7D31D069-E8CE-5348-9EF8-DC297A367D81}"/>
              </a:ext>
            </a:extLst>
          </p:cNvPr>
          <p:cNvPicPr>
            <a:picLocks noChangeAspect="1"/>
          </p:cNvPicPr>
          <p:nvPr/>
        </p:nvPicPr>
        <p:blipFill>
          <a:blip r:embed="rId3"/>
          <a:stretch>
            <a:fillRect/>
          </a:stretch>
        </p:blipFill>
        <p:spPr>
          <a:xfrm>
            <a:off x="7913406" y="80898"/>
            <a:ext cx="1001994" cy="1001994"/>
          </a:xfrm>
          <a:prstGeom prst="rect">
            <a:avLst/>
          </a:prstGeom>
        </p:spPr>
      </p:pic>
    </p:spTree>
    <p:extLst>
      <p:ext uri="{BB962C8B-B14F-4D97-AF65-F5344CB8AC3E}">
        <p14:creationId xmlns:p14="http://schemas.microsoft.com/office/powerpoint/2010/main" val="2608868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p:nvPr/>
        </p:nvSpPr>
        <p:spPr>
          <a:xfrm>
            <a:off x="749808" y="2056618"/>
            <a:ext cx="8165592" cy="3079689"/>
          </a:xfrm>
          <a:prstGeom prst="rect">
            <a:avLst/>
          </a:prstGeom>
        </p:spPr>
        <p:txBody>
          <a:bodyPr vert="horz" wrap="square" lIns="0" tIns="36195" rIns="0" bIns="0" rtlCol="0">
            <a:spAutoFit/>
          </a:bodyPr>
          <a:lstStyle/>
          <a:p>
            <a:pPr marL="9048" marR="3810">
              <a:lnSpc>
                <a:spcPts val="1702"/>
              </a:lnSpc>
              <a:spcBef>
                <a:spcPts val="285"/>
              </a:spcBef>
              <a:buClr>
                <a:srgbClr val="DBDBDB"/>
              </a:buClr>
              <a:tabLst>
                <a:tab pos="140018" algn="l"/>
              </a:tabLst>
            </a:pPr>
            <a:r>
              <a:rPr spc="-4" dirty="0">
                <a:solidFill>
                  <a:srgbClr val="212121"/>
                </a:solidFill>
                <a:latin typeface="Calibri" panose="020F0502020204030204" pitchFamily="34" charset="0"/>
                <a:cs typeface="Calibri" panose="020F0502020204030204" pitchFamily="34" charset="0"/>
              </a:rPr>
              <a:t>Dès</a:t>
            </a:r>
            <a:r>
              <a:rPr spc="-15" dirty="0">
                <a:solidFill>
                  <a:srgbClr val="212121"/>
                </a:solidFill>
                <a:latin typeface="Calibri" panose="020F0502020204030204" pitchFamily="34" charset="0"/>
                <a:cs typeface="Calibri" panose="020F0502020204030204" pitchFamily="34" charset="0"/>
              </a:rPr>
              <a:t> </a:t>
            </a:r>
            <a:r>
              <a:rPr spc="-64" dirty="0">
                <a:solidFill>
                  <a:srgbClr val="212121"/>
                </a:solidFill>
                <a:latin typeface="Calibri" panose="020F0502020204030204" pitchFamily="34" charset="0"/>
                <a:cs typeface="Calibri" panose="020F0502020204030204" pitchFamily="34" charset="0"/>
              </a:rPr>
              <a:t>le</a:t>
            </a:r>
            <a:r>
              <a:rPr spc="-8" dirty="0">
                <a:solidFill>
                  <a:srgbClr val="212121"/>
                </a:solidFill>
                <a:latin typeface="Calibri" panose="020F0502020204030204" pitchFamily="34" charset="0"/>
                <a:cs typeface="Calibri" panose="020F0502020204030204" pitchFamily="34" charset="0"/>
              </a:rPr>
              <a:t> début</a:t>
            </a:r>
            <a:r>
              <a:rPr spc="-4"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56" dirty="0">
                <a:solidFill>
                  <a:srgbClr val="212121"/>
                </a:solidFill>
                <a:latin typeface="Calibri" panose="020F0502020204030204" pitchFamily="34" charset="0"/>
                <a:cs typeface="Calibri" panose="020F0502020204030204" pitchFamily="34" charset="0"/>
              </a:rPr>
              <a:t>l’année</a:t>
            </a:r>
            <a:r>
              <a:rPr spc="4"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26" dirty="0">
                <a:solidFill>
                  <a:srgbClr val="212121"/>
                </a:solidFill>
                <a:latin typeface="Calibri" panose="020F0502020204030204" pitchFamily="34" charset="0"/>
                <a:cs typeface="Calibri" panose="020F0502020204030204" pitchFamily="34" charset="0"/>
              </a:rPr>
              <a:t>seconde,</a:t>
            </a:r>
            <a:r>
              <a:rPr spc="-8" dirty="0">
                <a:solidFill>
                  <a:srgbClr val="212121"/>
                </a:solidFill>
                <a:latin typeface="Calibri" panose="020F0502020204030204" pitchFamily="34" charset="0"/>
                <a:cs typeface="Calibri" panose="020F0502020204030204" pitchFamily="34" charset="0"/>
              </a:rPr>
              <a:t> </a:t>
            </a:r>
            <a:r>
              <a:rPr spc="-56" dirty="0">
                <a:solidFill>
                  <a:srgbClr val="212121"/>
                </a:solidFill>
                <a:latin typeface="Calibri" panose="020F0502020204030204" pitchFamily="34" charset="0"/>
                <a:cs typeface="Calibri" panose="020F0502020204030204" pitchFamily="34" charset="0"/>
              </a:rPr>
              <a:t>les</a:t>
            </a:r>
            <a:r>
              <a:rPr spc="-8" dirty="0">
                <a:solidFill>
                  <a:srgbClr val="212121"/>
                </a:solidFill>
                <a:latin typeface="Calibri" panose="020F0502020204030204" pitchFamily="34" charset="0"/>
                <a:cs typeface="Calibri" panose="020F0502020204030204" pitchFamily="34" charset="0"/>
              </a:rPr>
              <a:t> </a:t>
            </a:r>
            <a:r>
              <a:rPr spc="-53" dirty="0">
                <a:solidFill>
                  <a:srgbClr val="212121"/>
                </a:solidFill>
                <a:latin typeface="Calibri" panose="020F0502020204030204" pitchFamily="34" charset="0"/>
                <a:cs typeface="Calibri" panose="020F0502020204030204" pitchFamily="34" charset="0"/>
              </a:rPr>
              <a:t>lycéens</a:t>
            </a:r>
            <a:r>
              <a:rPr spc="-15" dirty="0">
                <a:solidFill>
                  <a:srgbClr val="212121"/>
                </a:solidFill>
                <a:latin typeface="Calibri" panose="020F0502020204030204" pitchFamily="34" charset="0"/>
                <a:cs typeface="Calibri" panose="020F0502020204030204" pitchFamily="34" charset="0"/>
              </a:rPr>
              <a:t> commencent</a:t>
            </a:r>
            <a:r>
              <a:rPr spc="11" dirty="0">
                <a:solidFill>
                  <a:srgbClr val="212121"/>
                </a:solidFill>
                <a:latin typeface="Calibri" panose="020F0502020204030204" pitchFamily="34" charset="0"/>
                <a:cs typeface="Calibri" panose="020F0502020204030204" pitchFamily="34" charset="0"/>
              </a:rPr>
              <a:t> </a:t>
            </a:r>
            <a:r>
              <a:rPr spc="-60" dirty="0">
                <a:solidFill>
                  <a:srgbClr val="212121"/>
                </a:solidFill>
                <a:latin typeface="Calibri" panose="020F0502020204030204" pitchFamily="34" charset="0"/>
                <a:cs typeface="Calibri" panose="020F0502020204030204" pitchFamily="34" charset="0"/>
              </a:rPr>
              <a:t>à</a:t>
            </a:r>
            <a:r>
              <a:rPr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construire </a:t>
            </a:r>
            <a:r>
              <a:rPr spc="-382"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leur</a:t>
            </a:r>
            <a:r>
              <a:rPr spc="-19"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projet</a:t>
            </a:r>
            <a:r>
              <a:rPr spc="4"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d’orientation;</a:t>
            </a:r>
            <a:r>
              <a:rPr spc="8" dirty="0">
                <a:solidFill>
                  <a:srgbClr val="212121"/>
                </a:solidFill>
                <a:latin typeface="Calibri" panose="020F0502020204030204" pitchFamily="34" charset="0"/>
                <a:cs typeface="Calibri" panose="020F0502020204030204" pitchFamily="34" charset="0"/>
              </a:rPr>
              <a:t> </a:t>
            </a:r>
            <a:r>
              <a:rPr spc="-68" dirty="0">
                <a:solidFill>
                  <a:srgbClr val="212121"/>
                </a:solidFill>
                <a:latin typeface="Calibri" panose="020F0502020204030204" pitchFamily="34" charset="0"/>
                <a:cs typeface="Calibri" panose="020F0502020204030204" pitchFamily="34" charset="0"/>
              </a:rPr>
              <a:t>ils</a:t>
            </a:r>
            <a:r>
              <a:rPr spc="-11" dirty="0">
                <a:solidFill>
                  <a:srgbClr val="212121"/>
                </a:solidFill>
                <a:latin typeface="Calibri" panose="020F0502020204030204" pitchFamily="34" charset="0"/>
                <a:cs typeface="Calibri" panose="020F0502020204030204" pitchFamily="34" charset="0"/>
              </a:rPr>
              <a:t> </a:t>
            </a:r>
            <a:r>
              <a:rPr dirty="0">
                <a:solidFill>
                  <a:srgbClr val="212121"/>
                </a:solidFill>
                <a:latin typeface="Calibri" panose="020F0502020204030204" pitchFamily="34" charset="0"/>
                <a:cs typeface="Calibri" panose="020F0502020204030204" pitchFamily="34" charset="0"/>
              </a:rPr>
              <a:t>sont </a:t>
            </a:r>
            <a:r>
              <a:rPr spc="-34" dirty="0">
                <a:solidFill>
                  <a:srgbClr val="212121"/>
                </a:solidFill>
                <a:latin typeface="Calibri" panose="020F0502020204030204" pitchFamily="34" charset="0"/>
                <a:cs typeface="Calibri" panose="020F0502020204030204" pitchFamily="34" charset="0"/>
              </a:rPr>
              <a:t>accompagnés</a:t>
            </a:r>
            <a:r>
              <a:rPr spc="4" dirty="0">
                <a:solidFill>
                  <a:srgbClr val="212121"/>
                </a:solidFill>
                <a:latin typeface="Calibri" panose="020F0502020204030204" pitchFamily="34" charset="0"/>
                <a:cs typeface="Calibri" panose="020F0502020204030204" pitchFamily="34" charset="0"/>
              </a:rPr>
              <a:t> </a:t>
            </a:r>
            <a:r>
              <a:rPr spc="-19" dirty="0">
                <a:solidFill>
                  <a:srgbClr val="212121"/>
                </a:solidFill>
                <a:latin typeface="Calibri" panose="020F0502020204030204" pitchFamily="34" charset="0"/>
                <a:cs typeface="Calibri" panose="020F0502020204030204" pitchFamily="34" charset="0"/>
              </a:rPr>
              <a:t>par</a:t>
            </a:r>
            <a:r>
              <a:rPr dirty="0">
                <a:solidFill>
                  <a:srgbClr val="212121"/>
                </a:solidFill>
                <a:latin typeface="Calibri" panose="020F0502020204030204" pitchFamily="34" charset="0"/>
                <a:cs typeface="Calibri" panose="020F0502020204030204" pitchFamily="34" charset="0"/>
              </a:rPr>
              <a:t> </a:t>
            </a:r>
            <a:r>
              <a:rPr spc="-56" dirty="0">
                <a:solidFill>
                  <a:srgbClr val="212121"/>
                </a:solidFill>
                <a:latin typeface="Calibri" panose="020F0502020204030204" pitchFamily="34" charset="0"/>
                <a:cs typeface="Calibri" panose="020F0502020204030204" pitchFamily="34" charset="0"/>
              </a:rPr>
              <a:t>l’équipe</a:t>
            </a:r>
            <a:r>
              <a:rPr spc="-11"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pédagogique </a:t>
            </a:r>
            <a:r>
              <a:rPr spc="-34"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et</a:t>
            </a:r>
            <a:r>
              <a:rPr spc="-23" dirty="0">
                <a:solidFill>
                  <a:srgbClr val="212121"/>
                </a:solidFill>
                <a:latin typeface="Calibri" panose="020F0502020204030204" pitchFamily="34" charset="0"/>
                <a:cs typeface="Calibri" panose="020F0502020204030204" pitchFamily="34" charset="0"/>
              </a:rPr>
              <a:t> </a:t>
            </a:r>
            <a:r>
              <a:rPr spc="-71" dirty="0">
                <a:solidFill>
                  <a:srgbClr val="212121"/>
                </a:solidFill>
                <a:latin typeface="Calibri" panose="020F0502020204030204" pitchFamily="34" charset="0"/>
                <a:cs typeface="Calibri" panose="020F0502020204030204" pitchFamily="34" charset="0"/>
              </a:rPr>
              <a:t>la</a:t>
            </a:r>
            <a:r>
              <a:rPr spc="-8"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psychologue</a:t>
            </a:r>
            <a:r>
              <a:rPr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l’Éducation</a:t>
            </a:r>
            <a:r>
              <a:rPr spc="-30" dirty="0">
                <a:solidFill>
                  <a:srgbClr val="212121"/>
                </a:solidFill>
                <a:latin typeface="Calibri" panose="020F0502020204030204" pitchFamily="34" charset="0"/>
                <a:cs typeface="Calibri" panose="020F0502020204030204" pitchFamily="34" charset="0"/>
              </a:rPr>
              <a:t> Nationale.</a:t>
            </a:r>
            <a:endParaRPr dirty="0">
              <a:latin typeface="Calibri" panose="020F0502020204030204" pitchFamily="34" charset="0"/>
              <a:cs typeface="Calibri" panose="020F0502020204030204" pitchFamily="34" charset="0"/>
            </a:endParaRPr>
          </a:p>
          <a:p>
            <a:pPr>
              <a:spcBef>
                <a:spcPts val="19"/>
              </a:spcBef>
              <a:buClr>
                <a:srgbClr val="DBDBDB"/>
              </a:buClr>
              <a:buFont typeface="Tahoma"/>
              <a:buChar char="■"/>
            </a:pPr>
            <a:endParaRPr dirty="0">
              <a:latin typeface="Calibri" panose="020F0502020204030204" pitchFamily="34" charset="0"/>
              <a:cs typeface="Calibri" panose="020F0502020204030204" pitchFamily="34" charset="0"/>
            </a:endParaRPr>
          </a:p>
          <a:p>
            <a:pPr marL="9048" marR="113824">
              <a:lnSpc>
                <a:spcPts val="1702"/>
              </a:lnSpc>
              <a:buClr>
                <a:srgbClr val="DBDBDB"/>
              </a:buClr>
              <a:tabLst>
                <a:tab pos="140018" algn="l"/>
              </a:tabLst>
            </a:pPr>
            <a:r>
              <a:rPr spc="-41" dirty="0" err="1">
                <a:solidFill>
                  <a:srgbClr val="212121"/>
                </a:solidFill>
                <a:latin typeface="Calibri" panose="020F0502020204030204" pitchFamily="34" charset="0"/>
                <a:cs typeface="Calibri" panose="020F0502020204030204" pitchFamily="34" charset="0"/>
              </a:rPr>
              <a:t>Afin</a:t>
            </a:r>
            <a:r>
              <a:rPr spc="-19"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4" dirty="0">
                <a:solidFill>
                  <a:srgbClr val="212121"/>
                </a:solidFill>
                <a:latin typeface="Calibri" panose="020F0502020204030204" pitchFamily="34" charset="0"/>
                <a:cs typeface="Calibri" panose="020F0502020204030204" pitchFamily="34" charset="0"/>
              </a:rPr>
              <a:t> </a:t>
            </a:r>
            <a:r>
              <a:rPr spc="-11" dirty="0" err="1">
                <a:solidFill>
                  <a:srgbClr val="212121"/>
                </a:solidFill>
                <a:latin typeface="Calibri" panose="020F0502020204030204" pitchFamily="34" charset="0"/>
                <a:cs typeface="Calibri" panose="020F0502020204030204" pitchFamily="34" charset="0"/>
              </a:rPr>
              <a:t>fournir</a:t>
            </a:r>
            <a:r>
              <a:rPr spc="8" dirty="0">
                <a:solidFill>
                  <a:srgbClr val="212121"/>
                </a:solidFill>
                <a:latin typeface="Calibri" panose="020F0502020204030204" pitchFamily="34" charset="0"/>
                <a:cs typeface="Calibri" panose="020F0502020204030204" pitchFamily="34" charset="0"/>
              </a:rPr>
              <a:t> </a:t>
            </a:r>
            <a:r>
              <a:rPr spc="-49" dirty="0">
                <a:solidFill>
                  <a:srgbClr val="212121"/>
                </a:solidFill>
                <a:latin typeface="Calibri" panose="020F0502020204030204" pitchFamily="34" charset="0"/>
                <a:cs typeface="Calibri" panose="020F0502020204030204" pitchFamily="34" charset="0"/>
              </a:rPr>
              <a:t>aux</a:t>
            </a:r>
            <a:r>
              <a:rPr spc="-8" dirty="0">
                <a:solidFill>
                  <a:srgbClr val="212121"/>
                </a:solidFill>
                <a:latin typeface="Calibri" panose="020F0502020204030204" pitchFamily="34" charset="0"/>
                <a:cs typeface="Calibri" panose="020F0502020204030204" pitchFamily="34" charset="0"/>
              </a:rPr>
              <a:t> </a:t>
            </a:r>
            <a:r>
              <a:rPr spc="-56" dirty="0" err="1">
                <a:solidFill>
                  <a:srgbClr val="212121"/>
                </a:solidFill>
                <a:latin typeface="Calibri" panose="020F0502020204030204" pitchFamily="34" charset="0"/>
                <a:cs typeface="Calibri" panose="020F0502020204030204" pitchFamily="34" charset="0"/>
              </a:rPr>
              <a:t>élèves</a:t>
            </a:r>
            <a:r>
              <a:rPr spc="-8" dirty="0">
                <a:solidFill>
                  <a:srgbClr val="212121"/>
                </a:solidFill>
                <a:latin typeface="Calibri" panose="020F0502020204030204" pitchFamily="34" charset="0"/>
                <a:cs typeface="Calibri" panose="020F0502020204030204" pitchFamily="34" charset="0"/>
              </a:rPr>
              <a:t> </a:t>
            </a:r>
            <a:r>
              <a:rPr spc="-19" dirty="0" err="1">
                <a:solidFill>
                  <a:srgbClr val="212121"/>
                </a:solidFill>
                <a:latin typeface="Calibri" panose="020F0502020204030204" pitchFamily="34" charset="0"/>
                <a:cs typeface="Calibri" panose="020F0502020204030204" pitchFamily="34" charset="0"/>
              </a:rPr>
              <a:t>une</a:t>
            </a:r>
            <a:r>
              <a:rPr spc="-4"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information</a:t>
            </a:r>
            <a:r>
              <a:rPr spc="19" dirty="0">
                <a:solidFill>
                  <a:srgbClr val="212121"/>
                </a:solidFill>
                <a:latin typeface="Calibri" panose="020F0502020204030204" pitchFamily="34" charset="0"/>
                <a:cs typeface="Calibri" panose="020F0502020204030204" pitchFamily="34" charset="0"/>
              </a:rPr>
              <a:t> </a:t>
            </a:r>
            <a:r>
              <a:rPr spc="-49" dirty="0" err="1">
                <a:solidFill>
                  <a:srgbClr val="212121"/>
                </a:solidFill>
                <a:latin typeface="Calibri" panose="020F0502020204030204" pitchFamily="34" charset="0"/>
                <a:cs typeface="Calibri" panose="020F0502020204030204" pitchFamily="34" charset="0"/>
              </a:rPr>
              <a:t>fiable</a:t>
            </a:r>
            <a:r>
              <a:rPr spc="-4"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et</a:t>
            </a:r>
            <a:r>
              <a:rPr dirty="0">
                <a:solidFill>
                  <a:srgbClr val="212121"/>
                </a:solidFill>
                <a:latin typeface="Calibri" panose="020F0502020204030204" pitchFamily="34" charset="0"/>
                <a:cs typeface="Calibri" panose="020F0502020204030204" pitchFamily="34" charset="0"/>
              </a:rPr>
              <a:t> </a:t>
            </a:r>
            <a:r>
              <a:rPr spc="-15" dirty="0" err="1">
                <a:solidFill>
                  <a:srgbClr val="212121"/>
                </a:solidFill>
                <a:latin typeface="Calibri" panose="020F0502020204030204" pitchFamily="34" charset="0"/>
                <a:cs typeface="Calibri" panose="020F0502020204030204" pitchFamily="34" charset="0"/>
              </a:rPr>
              <a:t>approfondie</a:t>
            </a:r>
            <a:r>
              <a:rPr spc="15" dirty="0">
                <a:solidFill>
                  <a:srgbClr val="212121"/>
                </a:solidFill>
                <a:latin typeface="Calibri" panose="020F0502020204030204" pitchFamily="34" charset="0"/>
                <a:cs typeface="Calibri" panose="020F0502020204030204" pitchFamily="34" charset="0"/>
              </a:rPr>
              <a:t> </a:t>
            </a:r>
            <a:r>
              <a:rPr spc="-19" dirty="0">
                <a:solidFill>
                  <a:srgbClr val="212121"/>
                </a:solidFill>
                <a:latin typeface="Calibri" panose="020F0502020204030204" pitchFamily="34" charset="0"/>
                <a:cs typeface="Calibri" panose="020F0502020204030204" pitchFamily="34" charset="0"/>
              </a:rPr>
              <a:t>sur</a:t>
            </a:r>
            <a:r>
              <a:rPr spc="-8" dirty="0">
                <a:solidFill>
                  <a:srgbClr val="212121"/>
                </a:solidFill>
                <a:latin typeface="Calibri" panose="020F0502020204030204" pitchFamily="34" charset="0"/>
                <a:cs typeface="Calibri" panose="020F0502020204030204" pitchFamily="34" charset="0"/>
              </a:rPr>
              <a:t> </a:t>
            </a:r>
            <a:r>
              <a:rPr spc="-56" dirty="0">
                <a:solidFill>
                  <a:srgbClr val="212121"/>
                </a:solidFill>
                <a:latin typeface="Calibri" panose="020F0502020204030204" pitchFamily="34" charset="0"/>
                <a:cs typeface="Calibri" panose="020F0502020204030204" pitchFamily="34" charset="0"/>
              </a:rPr>
              <a:t>les </a:t>
            </a:r>
            <a:r>
              <a:rPr spc="-382"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formations</a:t>
            </a:r>
            <a:r>
              <a:rPr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45" dirty="0" err="1">
                <a:solidFill>
                  <a:srgbClr val="212121"/>
                </a:solidFill>
                <a:latin typeface="Calibri" panose="020F0502020204030204" pitchFamily="34" charset="0"/>
                <a:cs typeface="Calibri" panose="020F0502020204030204" pitchFamily="34" charset="0"/>
              </a:rPr>
              <a:t>l’enseignement</a:t>
            </a:r>
            <a:r>
              <a:rPr spc="-4" dirty="0">
                <a:solidFill>
                  <a:srgbClr val="212121"/>
                </a:solidFill>
                <a:latin typeface="Calibri" panose="020F0502020204030204" pitchFamily="34" charset="0"/>
                <a:cs typeface="Calibri" panose="020F0502020204030204" pitchFamily="34" charset="0"/>
              </a:rPr>
              <a:t> </a:t>
            </a:r>
            <a:r>
              <a:rPr spc="-26" dirty="0" err="1">
                <a:solidFill>
                  <a:srgbClr val="212121"/>
                </a:solidFill>
                <a:latin typeface="Calibri" panose="020F0502020204030204" pitchFamily="34" charset="0"/>
                <a:cs typeface="Calibri" panose="020F0502020204030204" pitchFamily="34" charset="0"/>
              </a:rPr>
              <a:t>supérieur</a:t>
            </a:r>
            <a:r>
              <a:rPr spc="-19"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et</a:t>
            </a:r>
            <a:r>
              <a:rPr spc="-8" dirty="0">
                <a:solidFill>
                  <a:srgbClr val="212121"/>
                </a:solidFill>
                <a:latin typeface="Calibri" panose="020F0502020204030204" pitchFamily="34" charset="0"/>
                <a:cs typeface="Calibri" panose="020F0502020204030204" pitchFamily="34" charset="0"/>
              </a:rPr>
              <a:t> </a:t>
            </a:r>
            <a:r>
              <a:rPr spc="-60" dirty="0">
                <a:solidFill>
                  <a:srgbClr val="212121"/>
                </a:solidFill>
                <a:latin typeface="Calibri" panose="020F0502020204030204" pitchFamily="34" charset="0"/>
                <a:cs typeface="Calibri" panose="020F0502020204030204" pitchFamily="34" charset="0"/>
              </a:rPr>
              <a:t>le</a:t>
            </a:r>
            <a:r>
              <a:rPr spc="-8" dirty="0">
                <a:solidFill>
                  <a:srgbClr val="212121"/>
                </a:solidFill>
                <a:latin typeface="Calibri" panose="020F0502020204030204" pitchFamily="34" charset="0"/>
                <a:cs typeface="Calibri" panose="020F0502020204030204" pitchFamily="34" charset="0"/>
              </a:rPr>
              <a:t> monde</a:t>
            </a:r>
            <a:r>
              <a:rPr dirty="0">
                <a:solidFill>
                  <a:srgbClr val="212121"/>
                </a:solidFill>
                <a:latin typeface="Calibri" panose="020F0502020204030204" pitchFamily="34" charset="0"/>
                <a:cs typeface="Calibri" panose="020F0502020204030204" pitchFamily="34" charset="0"/>
              </a:rPr>
              <a:t> </a:t>
            </a:r>
            <a:r>
              <a:rPr spc="-26" dirty="0" err="1">
                <a:solidFill>
                  <a:srgbClr val="212121"/>
                </a:solidFill>
                <a:latin typeface="Calibri" panose="020F0502020204030204" pitchFamily="34" charset="0"/>
                <a:cs typeface="Calibri" panose="020F0502020204030204" pitchFamily="34" charset="0"/>
              </a:rPr>
              <a:t>professionnel</a:t>
            </a:r>
            <a:r>
              <a:rPr spc="-26"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 </a:t>
            </a:r>
            <a:r>
              <a:rPr spc="-15" dirty="0" err="1">
                <a:solidFill>
                  <a:srgbClr val="212121"/>
                </a:solidFill>
                <a:latin typeface="Calibri" panose="020F0502020204030204" pitchFamily="34" charset="0"/>
                <a:cs typeface="Calibri" panose="020F0502020204030204" pitchFamily="34" charset="0"/>
              </a:rPr>
              <a:t>l’ONISEP</a:t>
            </a:r>
            <a:r>
              <a:rPr spc="-30" dirty="0">
                <a:solidFill>
                  <a:srgbClr val="212121"/>
                </a:solidFill>
                <a:latin typeface="Calibri" panose="020F0502020204030204" pitchFamily="34" charset="0"/>
                <a:cs typeface="Calibri" panose="020F0502020204030204" pitchFamily="34" charset="0"/>
              </a:rPr>
              <a:t> </a:t>
            </a:r>
            <a:r>
              <a:rPr spc="-60" dirty="0">
                <a:solidFill>
                  <a:srgbClr val="212121"/>
                </a:solidFill>
                <a:latin typeface="Calibri" panose="020F0502020204030204" pitchFamily="34" charset="0"/>
                <a:cs typeface="Calibri" panose="020F0502020204030204" pitchFamily="34" charset="0"/>
              </a:rPr>
              <a:t>a</a:t>
            </a:r>
            <a:r>
              <a:rPr dirty="0">
                <a:solidFill>
                  <a:srgbClr val="212121"/>
                </a:solidFill>
                <a:latin typeface="Calibri" panose="020F0502020204030204" pitchFamily="34" charset="0"/>
                <a:cs typeface="Calibri" panose="020F0502020204030204" pitchFamily="34" charset="0"/>
              </a:rPr>
              <a:t> </a:t>
            </a:r>
            <a:r>
              <a:rPr spc="-45" dirty="0">
                <a:solidFill>
                  <a:srgbClr val="212121"/>
                </a:solidFill>
                <a:latin typeface="Calibri" panose="020F0502020204030204" pitchFamily="34" charset="0"/>
                <a:cs typeface="Calibri" panose="020F0502020204030204" pitchFamily="34" charset="0"/>
              </a:rPr>
              <a:t>mis</a:t>
            </a:r>
            <a:r>
              <a:rPr spc="-8" dirty="0">
                <a:solidFill>
                  <a:srgbClr val="212121"/>
                </a:solidFill>
                <a:latin typeface="Calibri" panose="020F0502020204030204" pitchFamily="34" charset="0"/>
                <a:cs typeface="Calibri" panose="020F0502020204030204" pitchFamily="34" charset="0"/>
              </a:rPr>
              <a:t> </a:t>
            </a:r>
            <a:r>
              <a:rPr spc="-15" dirty="0" err="1">
                <a:solidFill>
                  <a:srgbClr val="212121"/>
                </a:solidFill>
                <a:latin typeface="Calibri" panose="020F0502020204030204" pitchFamily="34" charset="0"/>
                <a:cs typeface="Calibri" panose="020F0502020204030204" pitchFamily="34" charset="0"/>
              </a:rPr>
              <a:t>en</a:t>
            </a:r>
            <a:r>
              <a:rPr spc="-4" dirty="0">
                <a:solidFill>
                  <a:srgbClr val="212121"/>
                </a:solidFill>
                <a:latin typeface="Calibri" panose="020F0502020204030204" pitchFamily="34" charset="0"/>
                <a:cs typeface="Calibri" panose="020F0502020204030204" pitchFamily="34" charset="0"/>
              </a:rPr>
              <a:t> </a:t>
            </a:r>
            <a:r>
              <a:rPr spc="-56" dirty="0" err="1">
                <a:solidFill>
                  <a:srgbClr val="212121"/>
                </a:solidFill>
                <a:latin typeface="Calibri" panose="020F0502020204030204" pitchFamily="34" charset="0"/>
                <a:cs typeface="Calibri" panose="020F0502020204030204" pitchFamily="34" charset="0"/>
              </a:rPr>
              <a:t>ligne</a:t>
            </a:r>
            <a:r>
              <a:rPr spc="-8" dirty="0">
                <a:solidFill>
                  <a:srgbClr val="212121"/>
                </a:solidFill>
                <a:latin typeface="Calibri" panose="020F0502020204030204" pitchFamily="34" charset="0"/>
                <a:cs typeface="Calibri" panose="020F0502020204030204" pitchFamily="34" charset="0"/>
              </a:rPr>
              <a:t> </a:t>
            </a:r>
            <a:r>
              <a:rPr spc="-19" dirty="0" err="1">
                <a:solidFill>
                  <a:srgbClr val="212121"/>
                </a:solidFill>
                <a:latin typeface="Calibri" panose="020F0502020204030204" pitchFamily="34" charset="0"/>
                <a:cs typeface="Calibri" panose="020F0502020204030204" pitchFamily="34" charset="0"/>
              </a:rPr>
              <a:t>une</a:t>
            </a:r>
            <a:r>
              <a:rPr spc="-8" dirty="0">
                <a:solidFill>
                  <a:srgbClr val="212121"/>
                </a:solidFill>
                <a:latin typeface="Calibri" panose="020F0502020204030204" pitchFamily="34" charset="0"/>
                <a:cs typeface="Calibri" panose="020F0502020204030204" pitchFamily="34" charset="0"/>
              </a:rPr>
              <a:t> </a:t>
            </a:r>
            <a:r>
              <a:rPr spc="-19" dirty="0" err="1">
                <a:solidFill>
                  <a:srgbClr val="212121"/>
                </a:solidFill>
                <a:latin typeface="Calibri" panose="020F0502020204030204" pitchFamily="34" charset="0"/>
                <a:cs typeface="Calibri" panose="020F0502020204030204" pitchFamily="34" charset="0"/>
              </a:rPr>
              <a:t>plateforme</a:t>
            </a:r>
            <a:r>
              <a:rPr spc="11"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26" dirty="0" err="1">
                <a:solidFill>
                  <a:srgbClr val="212121"/>
                </a:solidFill>
                <a:latin typeface="Calibri" panose="020F0502020204030204" pitchFamily="34" charset="0"/>
                <a:cs typeface="Calibri" panose="020F0502020204030204" pitchFamily="34" charset="0"/>
              </a:rPr>
              <a:t>ressources</a:t>
            </a:r>
            <a:r>
              <a:rPr spc="-15" dirty="0">
                <a:solidFill>
                  <a:srgbClr val="212121"/>
                </a:solidFill>
                <a:latin typeface="Calibri" panose="020F0502020204030204" pitchFamily="34" charset="0"/>
                <a:cs typeface="Calibri" panose="020F0502020204030204" pitchFamily="34" charset="0"/>
              </a:rPr>
              <a:t> </a:t>
            </a:r>
            <a:r>
              <a:rPr spc="-94" dirty="0">
                <a:solidFill>
                  <a:srgbClr val="212121"/>
                </a:solidFill>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a:p>
            <a:pPr marL="982028">
              <a:spcBef>
                <a:spcPts val="161"/>
              </a:spcBef>
            </a:pPr>
            <a:r>
              <a:rPr lang="fr-FR" b="1" u="sng" spc="8" dirty="0">
                <a:solidFill>
                  <a:srgbClr val="A8BF4D"/>
                </a:solidFill>
                <a:uFill>
                  <a:solidFill>
                    <a:srgbClr val="A8BF4D"/>
                  </a:solidFill>
                </a:uFill>
                <a:latin typeface="Calibri" panose="020F0502020204030204" pitchFamily="34" charset="0"/>
                <a:cs typeface="Calibri" panose="020F0502020204030204" pitchFamily="34" charset="0"/>
                <a:hlinkClick r:id="rId2"/>
              </a:rPr>
              <a:t>https://lycee-avenirs.onisep.fr</a:t>
            </a:r>
            <a:endParaRPr dirty="0">
              <a:latin typeface="Calibri" panose="020F0502020204030204" pitchFamily="34" charset="0"/>
              <a:cs typeface="Calibri" panose="020F0502020204030204" pitchFamily="34" charset="0"/>
            </a:endParaRPr>
          </a:p>
          <a:p>
            <a:pPr>
              <a:spcBef>
                <a:spcPts val="8"/>
              </a:spcBef>
            </a:pPr>
            <a:endParaRPr dirty="0">
              <a:latin typeface="Calibri" panose="020F0502020204030204" pitchFamily="34" charset="0"/>
              <a:cs typeface="Calibri" panose="020F0502020204030204" pitchFamily="34" charset="0"/>
            </a:endParaRPr>
          </a:p>
          <a:p>
            <a:pPr marL="9048" marR="40005">
              <a:lnSpc>
                <a:spcPts val="1702"/>
              </a:lnSpc>
              <a:buClr>
                <a:srgbClr val="DBDBDB"/>
              </a:buClr>
              <a:tabLst>
                <a:tab pos="140018" algn="l"/>
              </a:tabLst>
            </a:pPr>
            <a:r>
              <a:rPr spc="-26" dirty="0">
                <a:solidFill>
                  <a:srgbClr val="212121"/>
                </a:solidFill>
                <a:latin typeface="Calibri" panose="020F0502020204030204" pitchFamily="34" charset="0"/>
                <a:cs typeface="Calibri" panose="020F0502020204030204" pitchFamily="34" charset="0"/>
              </a:rPr>
              <a:t>Consultez</a:t>
            </a:r>
            <a:r>
              <a:rPr spc="-19" dirty="0">
                <a:solidFill>
                  <a:srgbClr val="A8BF4D"/>
                </a:solidFill>
                <a:latin typeface="Calibri" panose="020F0502020204030204" pitchFamily="34" charset="0"/>
                <a:cs typeface="Calibri" panose="020F0502020204030204" pitchFamily="34" charset="0"/>
              </a:rPr>
              <a:t> </a:t>
            </a:r>
            <a:r>
              <a:rPr b="1" u="sng" spc="-38" dirty="0">
                <a:solidFill>
                  <a:srgbClr val="A8BF4D"/>
                </a:solidFill>
                <a:uFill>
                  <a:solidFill>
                    <a:srgbClr val="A8BF4D"/>
                  </a:solidFill>
                </a:uFill>
                <a:latin typeface="Calibri" panose="020F0502020204030204" pitchFamily="34" charset="0"/>
                <a:cs typeface="Calibri" panose="020F0502020204030204" pitchFamily="34" charset="0"/>
                <a:hlinkClick r:id="rId3"/>
              </a:rPr>
              <a:t>www.horizons21.fr</a:t>
            </a:r>
            <a:r>
              <a:rPr b="1" spc="11" dirty="0">
                <a:solidFill>
                  <a:srgbClr val="A8BF4D"/>
                </a:solidFill>
                <a:latin typeface="Calibri" panose="020F0502020204030204" pitchFamily="34" charset="0"/>
                <a:cs typeface="Calibri" panose="020F0502020204030204" pitchFamily="34" charset="0"/>
                <a:hlinkClick r:id="rId3"/>
              </a:rPr>
              <a:t> </a:t>
            </a:r>
            <a:r>
              <a:rPr spc="-23" dirty="0">
                <a:solidFill>
                  <a:srgbClr val="212121"/>
                </a:solidFill>
                <a:latin typeface="Calibri" panose="020F0502020204030204" pitchFamily="34" charset="0"/>
                <a:cs typeface="Calibri" panose="020F0502020204030204" pitchFamily="34" charset="0"/>
              </a:rPr>
              <a:t>Cette</a:t>
            </a:r>
            <a:r>
              <a:rPr spc="-8" dirty="0">
                <a:solidFill>
                  <a:srgbClr val="212121"/>
                </a:solidFill>
                <a:latin typeface="Calibri" panose="020F0502020204030204" pitchFamily="34" charset="0"/>
                <a:cs typeface="Calibri" panose="020F0502020204030204" pitchFamily="34" charset="0"/>
              </a:rPr>
              <a:t> </a:t>
            </a:r>
            <a:r>
              <a:rPr spc="-30" dirty="0">
                <a:solidFill>
                  <a:srgbClr val="212121"/>
                </a:solidFill>
                <a:latin typeface="Calibri" panose="020F0502020204030204" pitchFamily="34" charset="0"/>
                <a:cs typeface="Calibri" panose="020F0502020204030204" pitchFamily="34" charset="0"/>
              </a:rPr>
              <a:t>application</a:t>
            </a:r>
            <a:r>
              <a:rPr spc="-4" dirty="0">
                <a:solidFill>
                  <a:srgbClr val="212121"/>
                </a:solidFill>
                <a:latin typeface="Calibri" panose="020F0502020204030204" pitchFamily="34" charset="0"/>
                <a:cs typeface="Calibri" panose="020F0502020204030204" pitchFamily="34" charset="0"/>
              </a:rPr>
              <a:t> </a:t>
            </a:r>
            <a:r>
              <a:rPr spc="-30" dirty="0">
                <a:solidFill>
                  <a:srgbClr val="212121"/>
                </a:solidFill>
                <a:latin typeface="Calibri" panose="020F0502020204030204" pitchFamily="34" charset="0"/>
                <a:cs typeface="Calibri" panose="020F0502020204030204" pitchFamily="34" charset="0"/>
              </a:rPr>
              <a:t>développée</a:t>
            </a:r>
            <a:r>
              <a:rPr spc="-11" dirty="0">
                <a:solidFill>
                  <a:srgbClr val="212121"/>
                </a:solidFill>
                <a:latin typeface="Calibri" panose="020F0502020204030204" pitchFamily="34" charset="0"/>
                <a:cs typeface="Calibri" panose="020F0502020204030204" pitchFamily="34" charset="0"/>
              </a:rPr>
              <a:t> </a:t>
            </a:r>
            <a:r>
              <a:rPr spc="-19" dirty="0">
                <a:solidFill>
                  <a:srgbClr val="212121"/>
                </a:solidFill>
                <a:latin typeface="Calibri" panose="020F0502020204030204" pitchFamily="34" charset="0"/>
                <a:cs typeface="Calibri" panose="020F0502020204030204" pitchFamily="34" charset="0"/>
              </a:rPr>
              <a:t>par </a:t>
            </a:r>
            <a:r>
              <a:rPr spc="-15" dirty="0">
                <a:solidFill>
                  <a:srgbClr val="212121"/>
                </a:solidFill>
                <a:latin typeface="Calibri" panose="020F0502020204030204" pitchFamily="34" charset="0"/>
                <a:cs typeface="Calibri" panose="020F0502020204030204" pitchFamily="34" charset="0"/>
              </a:rPr>
              <a:t> l’ONISEP</a:t>
            </a:r>
            <a:r>
              <a:rPr spc="-30"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vous</a:t>
            </a:r>
            <a:r>
              <a:rPr spc="-4" dirty="0">
                <a:solidFill>
                  <a:srgbClr val="212121"/>
                </a:solidFill>
                <a:latin typeface="Calibri" panose="020F0502020204030204" pitchFamily="34" charset="0"/>
                <a:cs typeface="Calibri" panose="020F0502020204030204" pitchFamily="34" charset="0"/>
              </a:rPr>
              <a:t> permet</a:t>
            </a:r>
            <a:r>
              <a:rPr spc="11"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voir</a:t>
            </a:r>
            <a:r>
              <a:rPr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toutes </a:t>
            </a:r>
            <a:r>
              <a:rPr spc="-56" dirty="0">
                <a:solidFill>
                  <a:srgbClr val="212121"/>
                </a:solidFill>
                <a:latin typeface="Calibri" panose="020F0502020204030204" pitchFamily="34" charset="0"/>
                <a:cs typeface="Calibri" panose="020F0502020204030204" pitchFamily="34" charset="0"/>
              </a:rPr>
              <a:t>les</a:t>
            </a:r>
            <a:r>
              <a:rPr spc="-8"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correspondances</a:t>
            </a:r>
            <a:r>
              <a:rPr spc="8"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possibles </a:t>
            </a:r>
            <a:r>
              <a:rPr spc="-30"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entre</a:t>
            </a:r>
            <a:r>
              <a:rPr spc="-8" dirty="0">
                <a:solidFill>
                  <a:srgbClr val="212121"/>
                </a:solidFill>
                <a:latin typeface="Calibri" panose="020F0502020204030204" pitchFamily="34" charset="0"/>
                <a:cs typeface="Calibri" panose="020F0502020204030204" pitchFamily="34" charset="0"/>
              </a:rPr>
              <a:t> </a:t>
            </a:r>
            <a:r>
              <a:rPr spc="-26" dirty="0">
                <a:solidFill>
                  <a:srgbClr val="212121"/>
                </a:solidFill>
                <a:latin typeface="Calibri" panose="020F0502020204030204" pitchFamily="34" charset="0"/>
                <a:cs typeface="Calibri" panose="020F0502020204030204" pitchFamily="34" charset="0"/>
              </a:rPr>
              <a:t>des</a:t>
            </a:r>
            <a:r>
              <a:rPr spc="-11" dirty="0">
                <a:solidFill>
                  <a:srgbClr val="212121"/>
                </a:solidFill>
                <a:latin typeface="Calibri" panose="020F0502020204030204" pitchFamily="34" charset="0"/>
                <a:cs typeface="Calibri" panose="020F0502020204030204" pitchFamily="34" charset="0"/>
              </a:rPr>
              <a:t> </a:t>
            </a:r>
            <a:r>
              <a:rPr spc="-26" dirty="0">
                <a:solidFill>
                  <a:srgbClr val="212121"/>
                </a:solidFill>
                <a:latin typeface="Calibri" panose="020F0502020204030204" pitchFamily="34" charset="0"/>
                <a:cs typeface="Calibri" panose="020F0502020204030204" pitchFamily="34" charset="0"/>
              </a:rPr>
              <a:t>combinaisons</a:t>
            </a:r>
            <a:r>
              <a:rPr spc="4"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d’enseignements</a:t>
            </a:r>
            <a:r>
              <a:rPr spc="8"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15" dirty="0">
                <a:solidFill>
                  <a:srgbClr val="212121"/>
                </a:solidFill>
                <a:latin typeface="Calibri" panose="020F0502020204030204" pitchFamily="34" charset="0"/>
                <a:cs typeface="Calibri" panose="020F0502020204030204" pitchFamily="34" charset="0"/>
              </a:rPr>
              <a:t> </a:t>
            </a:r>
            <a:r>
              <a:rPr spc="-45" dirty="0">
                <a:solidFill>
                  <a:srgbClr val="212121"/>
                </a:solidFill>
                <a:latin typeface="Calibri" panose="020F0502020204030204" pitchFamily="34" charset="0"/>
                <a:cs typeface="Calibri" panose="020F0502020204030204" pitchFamily="34" charset="0"/>
              </a:rPr>
              <a:t>spécialité</a:t>
            </a:r>
            <a:r>
              <a:rPr spc="-11" dirty="0">
                <a:solidFill>
                  <a:srgbClr val="212121"/>
                </a:solidFill>
                <a:latin typeface="Calibri" panose="020F0502020204030204" pitchFamily="34" charset="0"/>
                <a:cs typeface="Calibri" panose="020F0502020204030204" pitchFamily="34" charset="0"/>
              </a:rPr>
              <a:t> et</a:t>
            </a:r>
            <a:r>
              <a:rPr spc="-8" dirty="0">
                <a:solidFill>
                  <a:srgbClr val="212121"/>
                </a:solidFill>
                <a:latin typeface="Calibri" panose="020F0502020204030204" pitchFamily="34" charset="0"/>
                <a:cs typeface="Calibri" panose="020F0502020204030204" pitchFamily="34" charset="0"/>
              </a:rPr>
              <a:t> </a:t>
            </a:r>
            <a:r>
              <a:rPr spc="-26" dirty="0">
                <a:solidFill>
                  <a:srgbClr val="212121"/>
                </a:solidFill>
                <a:latin typeface="Calibri" panose="020F0502020204030204" pitchFamily="34" charset="0"/>
                <a:cs typeface="Calibri" panose="020F0502020204030204" pitchFamily="34" charset="0"/>
              </a:rPr>
              <a:t>des</a:t>
            </a:r>
            <a:r>
              <a:rPr spc="-4" dirty="0">
                <a:solidFill>
                  <a:srgbClr val="212121"/>
                </a:solidFill>
                <a:latin typeface="Calibri" panose="020F0502020204030204" pitchFamily="34" charset="0"/>
                <a:cs typeface="Calibri" panose="020F0502020204030204" pitchFamily="34" charset="0"/>
              </a:rPr>
              <a:t> </a:t>
            </a:r>
            <a:r>
              <a:rPr spc="-214" dirty="0">
                <a:solidFill>
                  <a:srgbClr val="212121"/>
                </a:solidFill>
                <a:latin typeface="Calibri" panose="020F0502020204030204" pitchFamily="34" charset="0"/>
                <a:cs typeface="Calibri" panose="020F0502020204030204" pitchFamily="34" charset="0"/>
              </a:rPr>
              <a:t>«</a:t>
            </a:r>
            <a:r>
              <a:rPr spc="-180"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horizons</a:t>
            </a:r>
            <a:r>
              <a:rPr spc="11" dirty="0">
                <a:solidFill>
                  <a:srgbClr val="212121"/>
                </a:solidFill>
                <a:latin typeface="Calibri" panose="020F0502020204030204" pitchFamily="34" charset="0"/>
                <a:cs typeface="Calibri" panose="020F0502020204030204" pitchFamily="34" charset="0"/>
              </a:rPr>
              <a:t> </a:t>
            </a:r>
            <a:r>
              <a:rPr spc="-214" dirty="0">
                <a:solidFill>
                  <a:srgbClr val="212121"/>
                </a:solidFill>
                <a:latin typeface="Calibri" panose="020F0502020204030204" pitchFamily="34" charset="0"/>
                <a:cs typeface="Calibri" panose="020F0502020204030204" pitchFamily="34" charset="0"/>
              </a:rPr>
              <a:t>» </a:t>
            </a:r>
            <a:r>
              <a:rPr spc="-382" dirty="0">
                <a:solidFill>
                  <a:srgbClr val="212121"/>
                </a:solidFill>
                <a:latin typeface="Calibri" panose="020F0502020204030204" pitchFamily="34" charset="0"/>
                <a:cs typeface="Calibri" panose="020F0502020204030204" pitchFamily="34" charset="0"/>
              </a:rPr>
              <a:t> </a:t>
            </a:r>
            <a:r>
              <a:rPr spc="-45" dirty="0">
                <a:solidFill>
                  <a:srgbClr val="212121"/>
                </a:solidFill>
                <a:latin typeface="Calibri" panose="020F0502020204030204" pitchFamily="34" charset="0"/>
                <a:cs typeface="Calibri" panose="020F0502020204030204" pitchFamily="34" charset="0"/>
              </a:rPr>
              <a:t>vers</a:t>
            </a:r>
            <a:r>
              <a:rPr spc="-15"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19" dirty="0">
                <a:solidFill>
                  <a:srgbClr val="212121"/>
                </a:solidFill>
                <a:latin typeface="Calibri" panose="020F0502020204030204" pitchFamily="34" charset="0"/>
                <a:cs typeface="Calibri" panose="020F0502020204030204" pitchFamily="34" charset="0"/>
              </a:rPr>
              <a:t>futures</a:t>
            </a:r>
            <a:r>
              <a:rPr spc="-15"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études</a:t>
            </a:r>
            <a:r>
              <a:rPr spc="-11" dirty="0">
                <a:solidFill>
                  <a:srgbClr val="212121"/>
                </a:solidFill>
                <a:latin typeface="Calibri" panose="020F0502020204030204" pitchFamily="34" charset="0"/>
                <a:cs typeface="Calibri" panose="020F0502020204030204" pitchFamily="34" charset="0"/>
              </a:rPr>
              <a:t> </a:t>
            </a:r>
            <a:r>
              <a:rPr spc="-30" dirty="0">
                <a:solidFill>
                  <a:srgbClr val="212121"/>
                </a:solidFill>
                <a:latin typeface="Calibri" panose="020F0502020204030204" pitchFamily="34" charset="0"/>
                <a:cs typeface="Calibri" panose="020F0502020204030204" pitchFamily="34" charset="0"/>
              </a:rPr>
              <a:t>supérieures</a:t>
            </a:r>
            <a:r>
              <a:rPr spc="-26" dirty="0">
                <a:solidFill>
                  <a:srgbClr val="212121"/>
                </a:solidFill>
                <a:latin typeface="Calibri" panose="020F0502020204030204" pitchFamily="34" charset="0"/>
                <a:cs typeface="Calibri" panose="020F0502020204030204" pitchFamily="34" charset="0"/>
              </a:rPr>
              <a:t> </a:t>
            </a:r>
            <a:r>
              <a:rPr spc="-4" dirty="0">
                <a:solidFill>
                  <a:srgbClr val="212121"/>
                </a:solidFill>
                <a:latin typeface="Calibri" panose="020F0502020204030204" pitchFamily="34" charset="0"/>
                <a:cs typeface="Calibri" panose="020F0502020204030204" pitchFamily="34" charset="0"/>
              </a:rPr>
              <a:t>ou</a:t>
            </a:r>
            <a:r>
              <a:rPr spc="-8" dirty="0">
                <a:solidFill>
                  <a:srgbClr val="212121"/>
                </a:solidFill>
                <a:latin typeface="Calibri" panose="020F0502020204030204" pitchFamily="34" charset="0"/>
                <a:cs typeface="Calibri" panose="020F0502020204030204" pitchFamily="34" charset="0"/>
              </a:rPr>
              <a:t> </a:t>
            </a:r>
            <a:r>
              <a:rPr spc="-45" dirty="0">
                <a:solidFill>
                  <a:srgbClr val="212121"/>
                </a:solidFill>
                <a:latin typeface="Calibri" panose="020F0502020204030204" pitchFamily="34" charset="0"/>
                <a:cs typeface="Calibri" panose="020F0502020204030204" pitchFamily="34" charset="0"/>
              </a:rPr>
              <a:t>activités</a:t>
            </a:r>
            <a:r>
              <a:rPr spc="-15"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professionnelles.</a:t>
            </a:r>
            <a:endParaRPr dirty="0">
              <a:latin typeface="Calibri" panose="020F0502020204030204" pitchFamily="34" charset="0"/>
              <a:cs typeface="Calibri" panose="020F0502020204030204" pitchFamily="34" charset="0"/>
            </a:endParaRPr>
          </a:p>
        </p:txBody>
      </p:sp>
      <p:sp>
        <p:nvSpPr>
          <p:cNvPr id="11" name="object 11"/>
          <p:cNvSpPr txBox="1"/>
          <p:nvPr/>
        </p:nvSpPr>
        <p:spPr>
          <a:xfrm>
            <a:off x="7986894" y="5368299"/>
            <a:ext cx="124301" cy="124554"/>
          </a:xfrm>
          <a:prstGeom prst="rect">
            <a:avLst/>
          </a:prstGeom>
        </p:spPr>
        <p:txBody>
          <a:bodyPr vert="horz" wrap="square" lIns="0" tIns="9049" rIns="0" bIns="0" rtlCol="0">
            <a:spAutoFit/>
          </a:bodyPr>
          <a:lstStyle/>
          <a:p>
            <a:pPr marL="9525">
              <a:spcBef>
                <a:spcPts val="71"/>
              </a:spcBef>
            </a:pPr>
            <a:r>
              <a:rPr sz="750" spc="-8" dirty="0">
                <a:latin typeface="Arial MT"/>
                <a:cs typeface="Arial MT"/>
              </a:rPr>
              <a:t>22</a:t>
            </a:r>
            <a:endParaRPr sz="750">
              <a:latin typeface="Arial MT"/>
              <a:cs typeface="Arial MT"/>
            </a:endParaRPr>
          </a:p>
        </p:txBody>
      </p:sp>
      <p:pic>
        <p:nvPicPr>
          <p:cNvPr id="13" name="object 13"/>
          <p:cNvPicPr/>
          <p:nvPr/>
        </p:nvPicPr>
        <p:blipFill>
          <a:blip r:embed="rId4" cstate="print"/>
          <a:stretch>
            <a:fillRect/>
          </a:stretch>
        </p:blipFill>
        <p:spPr>
          <a:xfrm>
            <a:off x="4686900" y="5338931"/>
            <a:ext cx="2024549" cy="1323637"/>
          </a:xfrm>
          <a:prstGeom prst="rect">
            <a:avLst/>
          </a:prstGeom>
        </p:spPr>
      </p:pic>
      <p:pic>
        <p:nvPicPr>
          <p:cNvPr id="15" name="Picture 14">
            <a:extLst>
              <a:ext uri="{FF2B5EF4-FFF2-40B4-BE49-F238E27FC236}">
                <a16:creationId xmlns:a16="http://schemas.microsoft.com/office/drawing/2014/main" id="{1F2BE975-D2E9-9849-972F-0F24D04AFB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9144000" y="3758184"/>
            <a:ext cx="3986784" cy="2242566"/>
          </a:xfrm>
          <a:prstGeom prst="rect">
            <a:avLst/>
          </a:prstGeom>
        </p:spPr>
      </p:pic>
      <p:pic>
        <p:nvPicPr>
          <p:cNvPr id="17" name="Picture 16">
            <a:extLst>
              <a:ext uri="{FF2B5EF4-FFF2-40B4-BE49-F238E27FC236}">
                <a16:creationId xmlns:a16="http://schemas.microsoft.com/office/drawing/2014/main" id="{57DFEF0F-2310-504F-B474-FDC7A79AC1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73937" y="5338931"/>
            <a:ext cx="2296687" cy="1291887"/>
          </a:xfrm>
          <a:prstGeom prst="rect">
            <a:avLst/>
          </a:prstGeom>
        </p:spPr>
      </p:pic>
      <p:pic>
        <p:nvPicPr>
          <p:cNvPr id="18" name="object 118">
            <a:extLst>
              <a:ext uri="{FF2B5EF4-FFF2-40B4-BE49-F238E27FC236}">
                <a16:creationId xmlns:a16="http://schemas.microsoft.com/office/drawing/2014/main" id="{5468269F-0C4F-C345-97C0-F56A6A4D56E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949" y="115888"/>
            <a:ext cx="1018323"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Google Shape;347;p12">
            <a:extLst>
              <a:ext uri="{FF2B5EF4-FFF2-40B4-BE49-F238E27FC236}">
                <a16:creationId xmlns:a16="http://schemas.microsoft.com/office/drawing/2014/main" id="{B6B46A68-A46F-174A-8B52-57BA9555B0D9}"/>
              </a:ext>
            </a:extLst>
          </p:cNvPr>
          <p:cNvSpPr/>
          <p:nvPr/>
        </p:nvSpPr>
        <p:spPr>
          <a:xfrm>
            <a:off x="1644630" y="714095"/>
            <a:ext cx="5750417" cy="954067"/>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Construire son projet d’orientation</a:t>
            </a:r>
            <a:endParaRPr sz="1600" b="0" i="0" u="none" strike="noStrike" cap="none" dirty="0">
              <a:solidFill>
                <a:srgbClr val="000000"/>
              </a:solidFill>
              <a:latin typeface="Calibri"/>
              <a:ea typeface="Calibri"/>
              <a:cs typeface="Calibri"/>
              <a:sym typeface="Calibri"/>
            </a:endParaRPr>
          </a:p>
        </p:txBody>
      </p:sp>
      <p:sp>
        <p:nvSpPr>
          <p:cNvPr id="23" name="Right Arrow 22">
            <a:extLst>
              <a:ext uri="{FF2B5EF4-FFF2-40B4-BE49-F238E27FC236}">
                <a16:creationId xmlns:a16="http://schemas.microsoft.com/office/drawing/2014/main" id="{C603CD17-E558-AE40-94C0-5CC4CD4332D2}"/>
              </a:ext>
            </a:extLst>
          </p:cNvPr>
          <p:cNvSpPr/>
          <p:nvPr/>
        </p:nvSpPr>
        <p:spPr>
          <a:xfrm>
            <a:off x="201058" y="2056618"/>
            <a:ext cx="416052" cy="218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ight Arrow 24">
            <a:extLst>
              <a:ext uri="{FF2B5EF4-FFF2-40B4-BE49-F238E27FC236}">
                <a16:creationId xmlns:a16="http://schemas.microsoft.com/office/drawing/2014/main" id="{7000C79F-5A44-C344-BD2D-884E4B063CA1}"/>
              </a:ext>
            </a:extLst>
          </p:cNvPr>
          <p:cNvSpPr/>
          <p:nvPr/>
        </p:nvSpPr>
        <p:spPr>
          <a:xfrm>
            <a:off x="201058" y="3006354"/>
            <a:ext cx="416052" cy="218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6" name="Right Arrow 25">
            <a:extLst>
              <a:ext uri="{FF2B5EF4-FFF2-40B4-BE49-F238E27FC236}">
                <a16:creationId xmlns:a16="http://schemas.microsoft.com/office/drawing/2014/main" id="{111659DE-6BEE-3949-BFFB-0CA7F53066FB}"/>
              </a:ext>
            </a:extLst>
          </p:cNvPr>
          <p:cNvSpPr/>
          <p:nvPr/>
        </p:nvSpPr>
        <p:spPr>
          <a:xfrm>
            <a:off x="148590" y="4245038"/>
            <a:ext cx="416052" cy="218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13">
            <a:extLst>
              <a:ext uri="{FF2B5EF4-FFF2-40B4-BE49-F238E27FC236}">
                <a16:creationId xmlns:a16="http://schemas.microsoft.com/office/drawing/2014/main" id="{4A4B537E-1CDB-C84D-A1C7-BD02ED9FC305}"/>
              </a:ext>
            </a:extLst>
          </p:cNvPr>
          <p:cNvPicPr>
            <a:picLocks noChangeAspect="1"/>
          </p:cNvPicPr>
          <p:nvPr/>
        </p:nvPicPr>
        <p:blipFill>
          <a:blip r:embed="rId7"/>
          <a:stretch>
            <a:fillRect/>
          </a:stretch>
        </p:blipFill>
        <p:spPr>
          <a:xfrm>
            <a:off x="7913406" y="80898"/>
            <a:ext cx="1001994" cy="1001994"/>
          </a:xfrm>
          <a:prstGeom prst="rect">
            <a:avLst/>
          </a:prstGeom>
        </p:spPr>
      </p:pic>
    </p:spTree>
    <p:extLst>
      <p:ext uri="{BB962C8B-B14F-4D97-AF65-F5344CB8AC3E}">
        <p14:creationId xmlns:p14="http://schemas.microsoft.com/office/powerpoint/2010/main" val="13032873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stretch>
            <a:fillRect/>
          </a:stretch>
        </p:blipFill>
        <p:spPr>
          <a:xfrm>
            <a:off x="-1524000" y="-1447800"/>
            <a:ext cx="12192000" cy="9753600"/>
          </a:xfrm>
          <a:prstGeom prst="rect">
            <a:avLst/>
          </a:prstGeom>
        </p:spPr>
      </p:pic>
      <p:pic>
        <p:nvPicPr>
          <p:cNvPr id="3" name="Image 2"/>
          <p:cNvPicPr/>
          <p:nvPr/>
        </p:nvPicPr>
        <p:blipFill rotWithShape="1">
          <a:blip r:embed="rId4" cstate="print"/>
          <a:srcRect t="7440" r="1951" b="11339"/>
          <a:stretch/>
        </p:blipFill>
        <p:spPr bwMode="auto">
          <a:xfrm>
            <a:off x="-1428750" y="-365760"/>
            <a:ext cx="12222479" cy="832103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9338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t="7647" r="1125" b="5966"/>
          <a:stretch/>
        </p:blipFill>
        <p:spPr bwMode="auto">
          <a:xfrm>
            <a:off x="0" y="-110170"/>
            <a:ext cx="9144000" cy="696816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50946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l="-1" t="8887" r="527" b="4313"/>
          <a:stretch/>
        </p:blipFill>
        <p:spPr bwMode="auto">
          <a:xfrm>
            <a:off x="-1" y="0"/>
            <a:ext cx="9144001" cy="6858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376048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p:nvPr/>
        </p:nvPicPr>
        <p:blipFill rotWithShape="1">
          <a:blip r:embed="rId3" cstate="print"/>
          <a:srcRect t="8681" r="2116" b="5345"/>
          <a:stretch/>
        </p:blipFill>
        <p:spPr bwMode="auto">
          <a:xfrm>
            <a:off x="0" y="0"/>
            <a:ext cx="9144000" cy="70067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92410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l="4960" t="13848" r="4431" b="5965"/>
          <a:stretch/>
        </p:blipFill>
        <p:spPr bwMode="auto">
          <a:xfrm>
            <a:off x="0" y="-1"/>
            <a:ext cx="9144000" cy="702876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548250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t="9713" r="1621" b="4933"/>
          <a:stretch/>
        </p:blipFill>
        <p:spPr bwMode="auto">
          <a:xfrm>
            <a:off x="0" y="0"/>
            <a:ext cx="9144000" cy="708384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228369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l="827" t="8681" r="2149" b="4725"/>
          <a:stretch/>
        </p:blipFill>
        <p:spPr bwMode="auto">
          <a:xfrm>
            <a:off x="0" y="0"/>
            <a:ext cx="9144000" cy="703977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457116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t="8060" r="2447" b="6793"/>
          <a:stretch/>
        </p:blipFill>
        <p:spPr bwMode="auto">
          <a:xfrm>
            <a:off x="0" y="0"/>
            <a:ext cx="9144000" cy="6858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76431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246581" y="856620"/>
            <a:ext cx="8609744" cy="58832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r>
              <a:rPr lang="fr-FR" sz="2800" b="1" i="1" dirty="0">
                <a:solidFill>
                  <a:srgbClr val="C00000"/>
                </a:solidFill>
                <a:latin typeface="Calibri"/>
              </a:rPr>
              <a:t>Faire le bon choix d’orientation suppose que l’on ait vraiment réfléchi sur soi et que l’on se soit bien informé…</a:t>
            </a:r>
            <a:endParaRPr lang="fr-FR" sz="2800" dirty="0"/>
          </a:p>
          <a:p>
            <a:endParaRPr lang="fr-FR" sz="2800" b="1" i="1" dirty="0">
              <a:solidFill>
                <a:srgbClr val="404040"/>
              </a:solidFill>
              <a:latin typeface="Calibri"/>
            </a:endParaRPr>
          </a:p>
          <a:p>
            <a:r>
              <a:rPr lang="fr-FR" sz="1400" b="1" i="1" dirty="0">
                <a:solidFill>
                  <a:srgbClr val="404040"/>
                </a:solidFill>
                <a:latin typeface="Calibri"/>
              </a:rPr>
              <a:t>Ses intérêts                                                Ses compétences                 Nature et contenu des différentes     Exigences et                         </a:t>
            </a:r>
            <a:endParaRPr lang="fr-FR" sz="1400" dirty="0"/>
          </a:p>
          <a:p>
            <a:r>
              <a:rPr lang="fr-FR" sz="1400" i="1" dirty="0">
                <a:solidFill>
                  <a:srgbClr val="404040"/>
                </a:solidFill>
                <a:latin typeface="Calibri"/>
              </a:rPr>
              <a:t>(scolaires et extra-scolaires)</a:t>
            </a:r>
            <a:r>
              <a:rPr lang="fr-FR" sz="1400" b="1" i="1" dirty="0">
                <a:solidFill>
                  <a:srgbClr val="404040"/>
                </a:solidFill>
                <a:latin typeface="Calibri"/>
              </a:rPr>
              <a:t>           </a:t>
            </a:r>
            <a:r>
              <a:rPr lang="fr-FR" sz="1400" i="1" dirty="0">
                <a:solidFill>
                  <a:srgbClr val="404040"/>
                </a:solidFill>
                <a:latin typeface="Calibri"/>
              </a:rPr>
              <a:t>(scolaires et extras scolaires)               </a:t>
            </a:r>
            <a:r>
              <a:rPr lang="fr-FR" sz="1400" b="1" i="1" dirty="0">
                <a:solidFill>
                  <a:srgbClr val="404040"/>
                </a:solidFill>
                <a:latin typeface="Calibri"/>
              </a:rPr>
              <a:t>disciplines de spécialité             </a:t>
            </a:r>
            <a:r>
              <a:rPr lang="fr-FR" sz="1400" b="1" i="1" dirty="0" err="1">
                <a:solidFill>
                  <a:srgbClr val="404040"/>
                </a:solidFill>
                <a:latin typeface="Calibri"/>
              </a:rPr>
              <a:t>pré-requis</a:t>
            </a:r>
            <a:r>
              <a:rPr lang="fr-FR" sz="1400" b="1" i="1" dirty="0">
                <a:solidFill>
                  <a:srgbClr val="404040"/>
                </a:solidFill>
                <a:latin typeface="Calibri"/>
              </a:rPr>
              <a:t> pour </a:t>
            </a:r>
          </a:p>
          <a:p>
            <a:r>
              <a:rPr lang="fr-FR" sz="1400" b="1" i="1" dirty="0">
                <a:solidFill>
                  <a:srgbClr val="404040"/>
                </a:solidFill>
                <a:latin typeface="Calibri"/>
              </a:rPr>
              <a:t>                                                                                                                                                                                    la poursuite dans</a:t>
            </a:r>
          </a:p>
          <a:p>
            <a:r>
              <a:rPr lang="fr-FR" sz="1400" b="1" i="1" dirty="0">
                <a:solidFill>
                  <a:srgbClr val="404040"/>
                </a:solidFill>
                <a:latin typeface="Calibri"/>
              </a:rPr>
              <a:t>                                                                                                                                                                                     </a:t>
            </a:r>
            <a:r>
              <a:rPr lang="fr-FR" sz="1400" b="1" i="1" dirty="0" err="1">
                <a:solidFill>
                  <a:srgbClr val="404040"/>
                </a:solidFill>
                <a:latin typeface="Calibri"/>
              </a:rPr>
              <a:t>l’Ens</a:t>
            </a:r>
            <a:r>
              <a:rPr lang="fr-FR" sz="1400" b="1" i="1" dirty="0">
                <a:solidFill>
                  <a:srgbClr val="404040"/>
                </a:solidFill>
                <a:latin typeface="Calibri"/>
              </a:rPr>
              <a:t> supérieur</a:t>
            </a:r>
          </a:p>
          <a:p>
            <a:r>
              <a:rPr lang="fr-FR" sz="1400" b="1" i="1" dirty="0">
                <a:solidFill>
                  <a:srgbClr val="404040"/>
                </a:solidFill>
                <a:latin typeface="Calibri"/>
              </a:rPr>
              <a:t>       </a:t>
            </a:r>
          </a:p>
        </p:txBody>
      </p:sp>
      <p:sp>
        <p:nvSpPr>
          <p:cNvPr id="4" name="ZoneTexte 3"/>
          <p:cNvSpPr txBox="1"/>
          <p:nvPr/>
        </p:nvSpPr>
        <p:spPr>
          <a:xfrm>
            <a:off x="0" y="6687"/>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8" name="object 1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2407"/>
            <a:ext cx="1092662" cy="84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ustomShape 14"/>
          <p:cNvSpPr/>
          <p:nvPr/>
        </p:nvSpPr>
        <p:spPr>
          <a:xfrm>
            <a:off x="1156330" y="2752888"/>
            <a:ext cx="1853998" cy="1798564"/>
          </a:xfrm>
          <a:prstGeom prst="ellipse">
            <a:avLst/>
          </a:prstGeom>
          <a:solidFill>
            <a:schemeClr val="accent1"/>
          </a:solidFill>
          <a:ln>
            <a:noFill/>
          </a:ln>
        </p:spPr>
      </p:sp>
      <p:sp>
        <p:nvSpPr>
          <p:cNvPr id="6" name="CustomShape 14"/>
          <p:cNvSpPr/>
          <p:nvPr/>
        </p:nvSpPr>
        <p:spPr>
          <a:xfrm>
            <a:off x="6158951" y="3009220"/>
            <a:ext cx="1741876" cy="1612715"/>
          </a:xfrm>
          <a:prstGeom prst="ellipse">
            <a:avLst/>
          </a:prstGeom>
          <a:solidFill>
            <a:schemeClr val="accent1"/>
          </a:solidFill>
          <a:ln>
            <a:noFill/>
          </a:ln>
        </p:spPr>
      </p:sp>
      <p:sp>
        <p:nvSpPr>
          <p:cNvPr id="7" name="CustomShape 3"/>
          <p:cNvSpPr/>
          <p:nvPr/>
        </p:nvSpPr>
        <p:spPr>
          <a:xfrm rot="1914000">
            <a:off x="573480" y="2728846"/>
            <a:ext cx="861480" cy="285120"/>
          </a:xfrm>
          <a:prstGeom prst="leftArrow">
            <a:avLst>
              <a:gd name="adj1" fmla="val 50000"/>
              <a:gd name="adj2" fmla="val 75138"/>
            </a:avLst>
          </a:prstGeom>
          <a:solidFill>
            <a:srgbClr val="404040"/>
          </a:solidFill>
          <a:ln>
            <a:noFill/>
          </a:ln>
        </p:spPr>
      </p:sp>
      <p:sp>
        <p:nvSpPr>
          <p:cNvPr id="9" name="CustomShape 3"/>
          <p:cNvSpPr/>
          <p:nvPr/>
        </p:nvSpPr>
        <p:spPr>
          <a:xfrm rot="9186052">
            <a:off x="2736853" y="2725464"/>
            <a:ext cx="861480" cy="285120"/>
          </a:xfrm>
          <a:prstGeom prst="leftArrow">
            <a:avLst>
              <a:gd name="adj1" fmla="val 50000"/>
              <a:gd name="adj2" fmla="val 75138"/>
            </a:avLst>
          </a:prstGeom>
          <a:solidFill>
            <a:srgbClr val="404040"/>
          </a:solidFill>
          <a:ln>
            <a:noFill/>
          </a:ln>
        </p:spPr>
      </p:sp>
      <p:sp>
        <p:nvSpPr>
          <p:cNvPr id="3" name="ZoneTexte 2"/>
          <p:cNvSpPr txBox="1"/>
          <p:nvPr/>
        </p:nvSpPr>
        <p:spPr>
          <a:xfrm>
            <a:off x="1209390" y="5476932"/>
            <a:ext cx="1915653" cy="738664"/>
          </a:xfrm>
          <a:prstGeom prst="rect">
            <a:avLst/>
          </a:prstGeom>
          <a:noFill/>
        </p:spPr>
        <p:txBody>
          <a:bodyPr wrap="none" rtlCol="0">
            <a:spAutoFit/>
          </a:bodyPr>
          <a:lstStyle/>
          <a:p>
            <a:pPr algn="ctr">
              <a:lnSpc>
                <a:spcPct val="100000"/>
              </a:lnSpc>
            </a:pPr>
            <a:r>
              <a:rPr lang="fr-FR" sz="1400" b="1" i="1" dirty="0">
                <a:solidFill>
                  <a:srgbClr val="404040"/>
                </a:solidFill>
                <a:latin typeface="Calibri"/>
              </a:rPr>
              <a:t>Ses qualités</a:t>
            </a:r>
          </a:p>
          <a:p>
            <a:r>
              <a:rPr lang="fr-FR" sz="1400" i="1" dirty="0">
                <a:solidFill>
                  <a:srgbClr val="404040"/>
                </a:solidFill>
                <a:latin typeface="Calibri"/>
              </a:rPr>
              <a:t>(en cours et en dehors</a:t>
            </a:r>
            <a:endParaRPr lang="fr-FR" sz="1400" dirty="0"/>
          </a:p>
          <a:p>
            <a:pPr algn="ctr">
              <a:lnSpc>
                <a:spcPct val="100000"/>
              </a:lnSpc>
            </a:pPr>
            <a:r>
              <a:rPr lang="fr-FR" sz="1400" i="1" dirty="0">
                <a:solidFill>
                  <a:srgbClr val="404040"/>
                </a:solidFill>
                <a:latin typeface="Calibri"/>
              </a:rPr>
              <a:t> du contexte scolaire)</a:t>
            </a:r>
            <a:r>
              <a:rPr lang="fr-FR" sz="1400" b="1" i="1" dirty="0">
                <a:solidFill>
                  <a:srgbClr val="404040"/>
                </a:solidFill>
                <a:latin typeface="Calibri"/>
              </a:rPr>
              <a:t> </a:t>
            </a:r>
            <a:endParaRPr lang="fr-FR" sz="1400" b="1" dirty="0"/>
          </a:p>
        </p:txBody>
      </p:sp>
      <p:sp>
        <p:nvSpPr>
          <p:cNvPr id="12" name="CustomShape 3"/>
          <p:cNvSpPr/>
          <p:nvPr/>
        </p:nvSpPr>
        <p:spPr>
          <a:xfrm rot="15947679">
            <a:off x="1736477" y="4813070"/>
            <a:ext cx="861480" cy="285120"/>
          </a:xfrm>
          <a:prstGeom prst="leftArrow">
            <a:avLst>
              <a:gd name="adj1" fmla="val 50000"/>
              <a:gd name="adj2" fmla="val 75138"/>
            </a:avLst>
          </a:prstGeom>
          <a:solidFill>
            <a:srgbClr val="404040"/>
          </a:solidFill>
          <a:ln>
            <a:noFill/>
          </a:ln>
        </p:spPr>
      </p:sp>
      <p:sp>
        <p:nvSpPr>
          <p:cNvPr id="11" name="ZoneTexte 10"/>
          <p:cNvSpPr txBox="1"/>
          <p:nvPr/>
        </p:nvSpPr>
        <p:spPr>
          <a:xfrm>
            <a:off x="1214181" y="3471491"/>
            <a:ext cx="1738296" cy="369332"/>
          </a:xfrm>
          <a:prstGeom prst="rect">
            <a:avLst/>
          </a:prstGeom>
          <a:noFill/>
        </p:spPr>
        <p:txBody>
          <a:bodyPr wrap="none" rtlCol="0">
            <a:spAutoFit/>
          </a:bodyPr>
          <a:lstStyle/>
          <a:p>
            <a:r>
              <a:rPr lang="fr-FR" b="1" i="1" dirty="0">
                <a:solidFill>
                  <a:schemeClr val="bg1"/>
                </a:solidFill>
                <a:latin typeface="Calibri" panose="020F0502020204030204" pitchFamily="34" charset="0"/>
                <a:cs typeface="Calibri" panose="020F0502020204030204" pitchFamily="34" charset="0"/>
              </a:rPr>
              <a:t>Réflexion sur soi</a:t>
            </a:r>
          </a:p>
        </p:txBody>
      </p:sp>
      <p:sp>
        <p:nvSpPr>
          <p:cNvPr id="13" name="ZoneTexte 12"/>
          <p:cNvSpPr txBox="1"/>
          <p:nvPr/>
        </p:nvSpPr>
        <p:spPr>
          <a:xfrm>
            <a:off x="6424597" y="3496822"/>
            <a:ext cx="1338828" cy="369332"/>
          </a:xfrm>
          <a:prstGeom prst="rect">
            <a:avLst/>
          </a:prstGeom>
          <a:noFill/>
        </p:spPr>
        <p:txBody>
          <a:bodyPr wrap="none" rtlCol="0">
            <a:spAutoFit/>
          </a:bodyPr>
          <a:lstStyle/>
          <a:p>
            <a:r>
              <a:rPr lang="fr-FR" b="1" i="1" dirty="0">
                <a:solidFill>
                  <a:schemeClr val="bg1"/>
                </a:solidFill>
                <a:latin typeface="Calibri" panose="020F0502020204030204" pitchFamily="34" charset="0"/>
                <a:cs typeface="Calibri" panose="020F0502020204030204" pitchFamily="34" charset="0"/>
              </a:rPr>
              <a:t>Information</a:t>
            </a:r>
          </a:p>
        </p:txBody>
      </p:sp>
      <p:sp>
        <p:nvSpPr>
          <p:cNvPr id="15" name="CustomShape 6"/>
          <p:cNvSpPr/>
          <p:nvPr/>
        </p:nvSpPr>
        <p:spPr>
          <a:xfrm rot="3032831">
            <a:off x="5689924" y="2803645"/>
            <a:ext cx="861480" cy="283680"/>
          </a:xfrm>
          <a:prstGeom prst="leftArrow">
            <a:avLst>
              <a:gd name="adj1" fmla="val 50000"/>
              <a:gd name="adj2" fmla="val 75556"/>
            </a:avLst>
          </a:prstGeom>
          <a:solidFill>
            <a:srgbClr val="404040"/>
          </a:solidFill>
          <a:ln>
            <a:noFill/>
          </a:ln>
        </p:spPr>
      </p:sp>
      <p:sp>
        <p:nvSpPr>
          <p:cNvPr id="17" name="CustomShape 6"/>
          <p:cNvSpPr/>
          <p:nvPr/>
        </p:nvSpPr>
        <p:spPr>
          <a:xfrm rot="9259307">
            <a:off x="7703048" y="3056743"/>
            <a:ext cx="861480" cy="283680"/>
          </a:xfrm>
          <a:prstGeom prst="leftArrow">
            <a:avLst>
              <a:gd name="adj1" fmla="val 50000"/>
              <a:gd name="adj2" fmla="val 75556"/>
            </a:avLst>
          </a:prstGeom>
          <a:solidFill>
            <a:srgbClr val="404040"/>
          </a:solidFill>
          <a:ln>
            <a:noFill/>
          </a:ln>
        </p:spPr>
      </p:sp>
      <p:sp>
        <p:nvSpPr>
          <p:cNvPr id="18" name="CustomShape 6"/>
          <p:cNvSpPr/>
          <p:nvPr/>
        </p:nvSpPr>
        <p:spPr>
          <a:xfrm rot="16200000">
            <a:off x="6599149" y="4917120"/>
            <a:ext cx="861480" cy="283680"/>
          </a:xfrm>
          <a:prstGeom prst="leftArrow">
            <a:avLst>
              <a:gd name="adj1" fmla="val 50000"/>
              <a:gd name="adj2" fmla="val 75556"/>
            </a:avLst>
          </a:prstGeom>
          <a:solidFill>
            <a:srgbClr val="404040"/>
          </a:solidFill>
          <a:ln>
            <a:noFill/>
          </a:ln>
        </p:spPr>
      </p:sp>
      <p:sp>
        <p:nvSpPr>
          <p:cNvPr id="16" name="ZoneTexte 15"/>
          <p:cNvSpPr txBox="1"/>
          <p:nvPr/>
        </p:nvSpPr>
        <p:spPr>
          <a:xfrm>
            <a:off x="7900827" y="2549393"/>
            <a:ext cx="184731" cy="369332"/>
          </a:xfrm>
          <a:prstGeom prst="rect">
            <a:avLst/>
          </a:prstGeom>
          <a:noFill/>
        </p:spPr>
        <p:txBody>
          <a:bodyPr wrap="none" rtlCol="0">
            <a:spAutoFit/>
          </a:bodyPr>
          <a:lstStyle/>
          <a:p>
            <a:endParaRPr lang="fr-FR" dirty="0"/>
          </a:p>
        </p:txBody>
      </p:sp>
      <p:sp>
        <p:nvSpPr>
          <p:cNvPr id="19" name="ZoneTexte 18"/>
          <p:cNvSpPr txBox="1"/>
          <p:nvPr/>
        </p:nvSpPr>
        <p:spPr>
          <a:xfrm>
            <a:off x="5836604" y="5395665"/>
            <a:ext cx="2403269" cy="800219"/>
          </a:xfrm>
          <a:prstGeom prst="rect">
            <a:avLst/>
          </a:prstGeom>
          <a:noFill/>
        </p:spPr>
        <p:txBody>
          <a:bodyPr wrap="square" rtlCol="0">
            <a:spAutoFit/>
          </a:bodyPr>
          <a:lstStyle/>
          <a:p>
            <a:r>
              <a:rPr lang="fr-FR" sz="1400" b="1" i="1" dirty="0">
                <a:latin typeface="Calibri" panose="020F0502020204030204" pitchFamily="34" charset="0"/>
                <a:cs typeface="Calibri" panose="020F0502020204030204" pitchFamily="34" charset="0"/>
              </a:rPr>
              <a:t>Exigences en terme d’intérêts, d’aptitudes et de qualités personnelles</a:t>
            </a:r>
            <a:r>
              <a:rPr lang="fr-FR" dirty="0"/>
              <a:t> </a:t>
            </a:r>
          </a:p>
        </p:txBody>
      </p:sp>
      <p:pic>
        <p:nvPicPr>
          <p:cNvPr id="20" name="Picture 19">
            <a:extLst>
              <a:ext uri="{FF2B5EF4-FFF2-40B4-BE49-F238E27FC236}">
                <a16:creationId xmlns:a16="http://schemas.microsoft.com/office/drawing/2014/main" id="{2C61BEFF-7491-E84E-99D3-DF8EAA7672EF}"/>
              </a:ext>
            </a:extLst>
          </p:cNvPr>
          <p:cNvPicPr>
            <a:picLocks noChangeAspect="1"/>
          </p:cNvPicPr>
          <p:nvPr/>
        </p:nvPicPr>
        <p:blipFill>
          <a:blip r:embed="rId4"/>
          <a:stretch>
            <a:fillRect/>
          </a:stretch>
        </p:blipFill>
        <p:spPr>
          <a:xfrm>
            <a:off x="8085558" y="80898"/>
            <a:ext cx="829842" cy="829842"/>
          </a:xfrm>
          <a:prstGeom prst="rect">
            <a:avLst/>
          </a:prstGeom>
        </p:spPr>
      </p:pic>
    </p:spTree>
    <p:extLst>
      <p:ext uri="{BB962C8B-B14F-4D97-AF65-F5344CB8AC3E}">
        <p14:creationId xmlns:p14="http://schemas.microsoft.com/office/powerpoint/2010/main" val="4287283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str">
                                      <p:cBhvr additive="repl">
                                        <p:cTn id="7" dur="500" fill="hold"/>
                                        <p:tgtEl>
                                          <p:spTgt spid="5"/>
                                        </p:tgtEl>
                                      </p:cBhvr>
                                      <p:tavLst>
                                        <p:tav tm="100000">
                                          <p:val>
                                            <p:strVal val="width"/>
                                          </p:val>
                                        </p:tav>
                                      </p:tavLst>
                                    </p:anim>
                                    <p:anim calcmode="lin" valueType="str">
                                      <p:cBhvr additive="repl">
                                        <p:cTn id="8" dur="500" fill="hold"/>
                                        <p:tgtEl>
                                          <p:spTgt spid="5"/>
                                        </p:tgtEl>
                                      </p:cBhvr>
                                      <p:tavLst>
                                        <p:tav tm="100000">
                                          <p:val>
                                            <p:strVal val="height"/>
                                          </p:val>
                                        </p:tav>
                                      </p:tavLst>
                                    </p:anim>
                                    <p:animEffect transition="in" filter="fade">
                                      <p:cBhvr additive="repl">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str">
                                      <p:cBhvr additive="repl">
                                        <p:cTn id="14" dur="500" fill="hold"/>
                                        <p:tgtEl>
                                          <p:spTgt spid="6"/>
                                        </p:tgtEl>
                                      </p:cBhvr>
                                      <p:tavLst>
                                        <p:tav tm="100000">
                                          <p:val>
                                            <p:strVal val="width"/>
                                          </p:val>
                                        </p:tav>
                                      </p:tavLst>
                                    </p:anim>
                                    <p:anim calcmode="lin" valueType="str">
                                      <p:cBhvr additive="repl">
                                        <p:cTn id="15" dur="500" fill="hold"/>
                                        <p:tgtEl>
                                          <p:spTgt spid="6"/>
                                        </p:tgtEl>
                                      </p:cBhvr>
                                      <p:tavLst>
                                        <p:tav tm="100000">
                                          <p:val>
                                            <p:strVal val="height"/>
                                          </p:val>
                                        </p:tav>
                                      </p:tavLst>
                                    </p:anim>
                                    <p:animEffect transition="in" filter="fade">
                                      <p:cBhvr additive="repl">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str">
                                      <p:cBhvr additive="repl">
                                        <p:cTn id="21" dur="500" fill="hold"/>
                                        <p:tgtEl>
                                          <p:spTgt spid="7"/>
                                        </p:tgtEl>
                                      </p:cBhvr>
                                      <p:tavLst>
                                        <p:tav tm="100000">
                                          <p:val>
                                            <p:strVal val="width"/>
                                          </p:val>
                                        </p:tav>
                                      </p:tavLst>
                                    </p:anim>
                                    <p:anim calcmode="lin" valueType="str">
                                      <p:cBhvr additive="repl">
                                        <p:cTn id="22" dur="500" fill="hold"/>
                                        <p:tgtEl>
                                          <p:spTgt spid="7"/>
                                        </p:tgtEl>
                                      </p:cBhvr>
                                      <p:tavLst>
                                        <p:tav tm="100000">
                                          <p:val>
                                            <p:strVal val="height"/>
                                          </p:val>
                                        </p:tav>
                                      </p:tavLst>
                                    </p:anim>
                                    <p:animEffect transition="in" filter="fade">
                                      <p:cBhvr additive="repl">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str">
                                      <p:cBhvr additive="repl">
                                        <p:cTn id="28" dur="500" fill="hold"/>
                                        <p:tgtEl>
                                          <p:spTgt spid="9"/>
                                        </p:tgtEl>
                                      </p:cBhvr>
                                      <p:tavLst>
                                        <p:tav tm="100000">
                                          <p:val>
                                            <p:strVal val="width"/>
                                          </p:val>
                                        </p:tav>
                                      </p:tavLst>
                                    </p:anim>
                                    <p:anim calcmode="lin" valueType="str">
                                      <p:cBhvr additive="repl">
                                        <p:cTn id="29" dur="500" fill="hold"/>
                                        <p:tgtEl>
                                          <p:spTgt spid="9"/>
                                        </p:tgtEl>
                                      </p:cBhvr>
                                      <p:tavLst>
                                        <p:tav tm="100000">
                                          <p:val>
                                            <p:strVal val="height"/>
                                          </p:val>
                                        </p:tav>
                                      </p:tavLst>
                                    </p:anim>
                                    <p:animEffect transition="in" filter="fade">
                                      <p:cBhvr additive="repl">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str">
                                      <p:cBhvr additive="repl">
                                        <p:cTn id="35" dur="500" fill="hold"/>
                                        <p:tgtEl>
                                          <p:spTgt spid="12"/>
                                        </p:tgtEl>
                                      </p:cBhvr>
                                      <p:tavLst>
                                        <p:tav tm="100000">
                                          <p:val>
                                            <p:strVal val="width"/>
                                          </p:val>
                                        </p:tav>
                                      </p:tavLst>
                                    </p:anim>
                                    <p:anim calcmode="lin" valueType="str">
                                      <p:cBhvr additive="repl">
                                        <p:cTn id="36" dur="500" fill="hold"/>
                                        <p:tgtEl>
                                          <p:spTgt spid="12"/>
                                        </p:tgtEl>
                                      </p:cBhvr>
                                      <p:tavLst>
                                        <p:tav tm="100000">
                                          <p:val>
                                            <p:strVal val="height"/>
                                          </p:val>
                                        </p:tav>
                                      </p:tavLst>
                                    </p:anim>
                                    <p:animEffect transition="in" filter="fade">
                                      <p:cBhvr additive="repl">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str">
                                      <p:cBhvr additive="repl">
                                        <p:cTn id="40" dur="500" fill="hold"/>
                                        <p:tgtEl>
                                          <p:spTgt spid="15"/>
                                        </p:tgtEl>
                                      </p:cBhvr>
                                      <p:tavLst>
                                        <p:tav tm="100000">
                                          <p:val>
                                            <p:strVal val="width"/>
                                          </p:val>
                                        </p:tav>
                                      </p:tavLst>
                                    </p:anim>
                                    <p:anim calcmode="lin" valueType="str">
                                      <p:cBhvr additive="repl">
                                        <p:cTn id="41" dur="500" fill="hold"/>
                                        <p:tgtEl>
                                          <p:spTgt spid="15"/>
                                        </p:tgtEl>
                                      </p:cBhvr>
                                      <p:tavLst>
                                        <p:tav tm="100000">
                                          <p:val>
                                            <p:strVal val="height"/>
                                          </p:val>
                                        </p:tav>
                                      </p:tavLst>
                                    </p:anim>
                                    <p:animEffect transition="in" filter="fade">
                                      <p:cBhvr additive="repl">
                                        <p:cTn id="42" dur="500"/>
                                        <p:tgtEl>
                                          <p:spTgt spid="15"/>
                                        </p:tgtEl>
                                      </p:cBhvr>
                                    </p:animEffect>
                                  </p:childTnLst>
                                </p:cTn>
                              </p:par>
                              <p:par>
                                <p:cTn id="43" presetID="53" presetClass="entr" presetSubtype="16"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str">
                                      <p:cBhvr additive="repl">
                                        <p:cTn id="45" dur="500" fill="hold"/>
                                        <p:tgtEl>
                                          <p:spTgt spid="17"/>
                                        </p:tgtEl>
                                      </p:cBhvr>
                                      <p:tavLst>
                                        <p:tav tm="100000">
                                          <p:val>
                                            <p:strVal val="width"/>
                                          </p:val>
                                        </p:tav>
                                      </p:tavLst>
                                    </p:anim>
                                    <p:anim calcmode="lin" valueType="str">
                                      <p:cBhvr additive="repl">
                                        <p:cTn id="46" dur="500" fill="hold"/>
                                        <p:tgtEl>
                                          <p:spTgt spid="17"/>
                                        </p:tgtEl>
                                      </p:cBhvr>
                                      <p:tavLst>
                                        <p:tav tm="100000">
                                          <p:val>
                                            <p:strVal val="height"/>
                                          </p:val>
                                        </p:tav>
                                      </p:tavLst>
                                    </p:anim>
                                    <p:animEffect transition="in" filter="fade">
                                      <p:cBhvr additive="repl">
                                        <p:cTn id="47" dur="500"/>
                                        <p:tgtEl>
                                          <p:spTgt spid="17"/>
                                        </p:tgtEl>
                                      </p:cBhvr>
                                    </p:animEffect>
                                  </p:childTnLst>
                                </p:cTn>
                              </p:par>
                              <p:par>
                                <p:cTn id="48" presetID="53" presetClass="entr" presetSubtype="16"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str">
                                      <p:cBhvr additive="repl">
                                        <p:cTn id="50" dur="500" fill="hold"/>
                                        <p:tgtEl>
                                          <p:spTgt spid="18"/>
                                        </p:tgtEl>
                                      </p:cBhvr>
                                      <p:tavLst>
                                        <p:tav tm="100000">
                                          <p:val>
                                            <p:strVal val="width"/>
                                          </p:val>
                                        </p:tav>
                                      </p:tavLst>
                                    </p:anim>
                                    <p:anim calcmode="lin" valueType="str">
                                      <p:cBhvr additive="repl">
                                        <p:cTn id="51" dur="500" fill="hold"/>
                                        <p:tgtEl>
                                          <p:spTgt spid="18"/>
                                        </p:tgtEl>
                                      </p:cBhvr>
                                      <p:tavLst>
                                        <p:tav tm="100000">
                                          <p:val>
                                            <p:strVal val="height"/>
                                          </p:val>
                                        </p:tav>
                                      </p:tavLst>
                                    </p:anim>
                                    <p:animEffect transition="in" filter="fade">
                                      <p:cBhvr additive="repl">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107949" y="2905569"/>
            <a:ext cx="8807451" cy="3521637"/>
          </a:xfrm>
          <a:prstGeom prst="rect">
            <a:avLst/>
          </a:prstGeom>
        </p:spPr>
        <p:txBody>
          <a:bodyPr vert="horz" wrap="square" lIns="0" tIns="9049" rIns="0" bIns="0" rtlCol="0">
            <a:spAutoFit/>
          </a:bodyPr>
          <a:lstStyle/>
          <a:p>
            <a:pPr>
              <a:spcBef>
                <a:spcPts val="19"/>
              </a:spcBef>
            </a:pPr>
            <a:endParaRPr sz="2175" dirty="0">
              <a:latin typeface="Arial"/>
              <a:cs typeface="Arial"/>
            </a:endParaRPr>
          </a:p>
          <a:p>
            <a:pPr marL="9525" marR="3810">
              <a:buFont typeface="Arial MT"/>
              <a:buChar char="•"/>
              <a:tabLst>
                <a:tab pos="175736" algn="l"/>
              </a:tabLst>
            </a:pPr>
            <a:r>
              <a:rPr lang="fr-FR" sz="2100" b="1" spc="-8" dirty="0">
                <a:latin typeface="Arial"/>
                <a:cs typeface="Arial"/>
              </a:rPr>
              <a:t> </a:t>
            </a:r>
            <a:r>
              <a:rPr lang="fr-FR" sz="2000" spc="-8" dirty="0">
                <a:latin typeface="Calibri" panose="020F0502020204030204" pitchFamily="34" charset="0"/>
                <a:cs typeface="Calibri" panose="020F0502020204030204" pitchFamily="34" charset="0"/>
              </a:rPr>
              <a:t>Deux</a:t>
            </a:r>
            <a:r>
              <a:rPr sz="2000" spc="8" dirty="0">
                <a:latin typeface="Calibri" panose="020F0502020204030204" pitchFamily="34" charset="0"/>
                <a:cs typeface="Calibri" panose="020F0502020204030204" pitchFamily="34" charset="0"/>
              </a:rPr>
              <a:t> </a:t>
            </a:r>
            <a:r>
              <a:rPr sz="2000" spc="-4" dirty="0" err="1">
                <a:latin typeface="Calibri" panose="020F0502020204030204" pitchFamily="34" charset="0"/>
                <a:cs typeface="Calibri" panose="020F0502020204030204" pitchFamily="34" charset="0"/>
              </a:rPr>
              <a:t>semaine</a:t>
            </a:r>
            <a:r>
              <a:rPr lang="fr-FR" sz="2000" spc="11" dirty="0">
                <a:latin typeface="Calibri" panose="020F0502020204030204" pitchFamily="34" charset="0"/>
                <a:cs typeface="Calibri" panose="020F0502020204030204" pitchFamily="34" charset="0"/>
              </a:rPr>
              <a:t>s </a:t>
            </a:r>
            <a:r>
              <a:rPr lang="fr-FR" sz="2000" spc="-4" dirty="0">
                <a:latin typeface="Calibri" panose="020F0502020204030204" pitchFamily="34" charset="0"/>
                <a:cs typeface="Calibri" panose="020F0502020204030204" pitchFamily="34" charset="0"/>
              </a:rPr>
              <a:t>du 16 au 27</a:t>
            </a:r>
            <a:r>
              <a:rPr lang="fr-FR" sz="2000" spc="4" dirty="0">
                <a:solidFill>
                  <a:srgbClr val="FFFF00"/>
                </a:solidFill>
                <a:latin typeface="Calibri" panose="020F0502020204030204" pitchFamily="34" charset="0"/>
                <a:cs typeface="Calibri" panose="020F0502020204030204" pitchFamily="34" charset="0"/>
              </a:rPr>
              <a:t> </a:t>
            </a:r>
            <a:r>
              <a:rPr lang="fr-FR" sz="2000" spc="4" dirty="0">
                <a:latin typeface="Calibri" panose="020F0502020204030204" pitchFamily="34" charset="0"/>
                <a:cs typeface="Calibri" panose="020F0502020204030204" pitchFamily="34" charset="0"/>
              </a:rPr>
              <a:t>juin </a:t>
            </a:r>
            <a:r>
              <a:rPr sz="2000" dirty="0">
                <a:latin typeface="Calibri" panose="020F0502020204030204" pitchFamily="34" charset="0"/>
                <a:cs typeface="Calibri" panose="020F0502020204030204" pitchFamily="34" charset="0"/>
              </a:rPr>
              <a:t>202</a:t>
            </a:r>
            <a:r>
              <a:rPr lang="fr-FR" sz="2000" dirty="0">
                <a:latin typeface="Calibri" panose="020F0502020204030204" pitchFamily="34" charset="0"/>
                <a:cs typeface="Calibri" panose="020F0502020204030204" pitchFamily="34" charset="0"/>
              </a:rPr>
              <a:t>5 (dates à confirmer selon le calendrier officiel)</a:t>
            </a:r>
            <a:r>
              <a:rPr sz="2000" spc="8" dirty="0">
                <a:latin typeface="Calibri" panose="020F0502020204030204" pitchFamily="34" charset="0"/>
                <a:cs typeface="Calibri" panose="020F0502020204030204" pitchFamily="34" charset="0"/>
              </a:rPr>
              <a:t> </a:t>
            </a:r>
            <a:endParaRPr lang="fr-FR" sz="2000" spc="8" dirty="0">
              <a:latin typeface="Calibri" panose="020F0502020204030204" pitchFamily="34" charset="0"/>
              <a:cs typeface="Calibri" panose="020F0502020204030204" pitchFamily="34" charset="0"/>
            </a:endParaRPr>
          </a:p>
          <a:p>
            <a:pPr marL="9525" marR="3810">
              <a:buFont typeface="Arial MT"/>
              <a:buChar char="•"/>
              <a:tabLst>
                <a:tab pos="175736" algn="l"/>
              </a:tabLst>
            </a:pPr>
            <a:endParaRPr lang="fr-FR" sz="2000" spc="-19" dirty="0">
              <a:latin typeface="Calibri" panose="020F0502020204030204" pitchFamily="34" charset="0"/>
              <a:cs typeface="Calibri" panose="020F0502020204030204" pitchFamily="34" charset="0"/>
            </a:endParaRPr>
          </a:p>
          <a:p>
            <a:pPr marL="9525" marR="3810">
              <a:buFont typeface="Arial MT"/>
              <a:buChar char="•"/>
              <a:tabLst>
                <a:tab pos="175736" algn="l"/>
              </a:tabLst>
            </a:pPr>
            <a:r>
              <a:rPr lang="fr-FR" sz="2000" spc="-19" dirty="0">
                <a:latin typeface="Calibri" panose="020F0502020204030204" pitchFamily="34" charset="0"/>
                <a:cs typeface="Calibri" panose="020F0502020204030204" pitchFamily="34" charset="0"/>
              </a:rPr>
              <a:t> Stage en entreprise, en administration ou en association</a:t>
            </a:r>
          </a:p>
          <a:p>
            <a:pPr marL="9525" marR="3810">
              <a:buFont typeface="Arial MT"/>
              <a:buChar char="•"/>
              <a:tabLst>
                <a:tab pos="175736" algn="l"/>
              </a:tabLst>
            </a:pPr>
            <a:endParaRPr lang="fr-FR" sz="2000" spc="-19" dirty="0">
              <a:latin typeface="Calibri" panose="020F0502020204030204" pitchFamily="34" charset="0"/>
              <a:cs typeface="Calibri" panose="020F0502020204030204" pitchFamily="34" charset="0"/>
            </a:endParaRPr>
          </a:p>
          <a:p>
            <a:pPr marL="9525" marR="3810">
              <a:buFont typeface="Arial MT"/>
              <a:buChar char="•"/>
              <a:tabLst>
                <a:tab pos="175736" algn="l"/>
              </a:tabLst>
            </a:pPr>
            <a:r>
              <a:rPr lang="fr-FR" sz="2000" spc="-19" dirty="0">
                <a:latin typeface="Calibri" panose="020F0502020204030204" pitchFamily="34" charset="0"/>
                <a:cs typeface="Calibri" panose="020F0502020204030204" pitchFamily="34" charset="0"/>
              </a:rPr>
              <a:t> Dispense possible, sur demande, pour les élèves effectuant le séjour de cohésion SNU en juin 2025.</a:t>
            </a:r>
          </a:p>
          <a:p>
            <a:pPr marL="9525" marR="3810">
              <a:buFont typeface="Arial MT"/>
              <a:buChar char="•"/>
              <a:tabLst>
                <a:tab pos="175736" algn="l"/>
              </a:tabLst>
            </a:pPr>
            <a:endParaRPr lang="fr-FR" sz="2400" spc="-19" dirty="0">
              <a:latin typeface="Arial"/>
              <a:cs typeface="Arial"/>
            </a:endParaRPr>
          </a:p>
          <a:p>
            <a:pPr>
              <a:spcBef>
                <a:spcPts val="19"/>
              </a:spcBef>
            </a:pPr>
            <a:endParaRPr sz="2175" dirty="0">
              <a:latin typeface="Arial"/>
              <a:cs typeface="Arial"/>
            </a:endParaRPr>
          </a:p>
          <a:p>
            <a:pPr>
              <a:spcBef>
                <a:spcPts val="30"/>
              </a:spcBef>
            </a:pPr>
            <a:endParaRPr sz="2175" dirty="0">
              <a:latin typeface="Arial"/>
              <a:cs typeface="Arial"/>
            </a:endParaRPr>
          </a:p>
          <a:p>
            <a:pPr marL="9525"/>
            <a:endParaRPr dirty="0">
              <a:latin typeface="Arial"/>
              <a:cs typeface="Arial"/>
            </a:endParaRPr>
          </a:p>
        </p:txBody>
      </p:sp>
      <p:sp>
        <p:nvSpPr>
          <p:cNvPr id="7" name="Google Shape;347;p12">
            <a:extLst>
              <a:ext uri="{FF2B5EF4-FFF2-40B4-BE49-F238E27FC236}">
                <a16:creationId xmlns:a16="http://schemas.microsoft.com/office/drawing/2014/main" id="{F68B3186-4E34-6C48-A840-5A4C5E0255F9}"/>
              </a:ext>
            </a:extLst>
          </p:cNvPr>
          <p:cNvSpPr/>
          <p:nvPr/>
        </p:nvSpPr>
        <p:spPr>
          <a:xfrm>
            <a:off x="1513717" y="1345487"/>
            <a:ext cx="5750417" cy="954067"/>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Stage d’observation en milieu professionnel</a:t>
            </a:r>
            <a:endParaRPr sz="1600" b="0" i="0" u="none" strike="noStrike" cap="none" dirty="0">
              <a:solidFill>
                <a:srgbClr val="000000"/>
              </a:solidFill>
              <a:latin typeface="Calibri"/>
              <a:ea typeface="Calibri"/>
              <a:cs typeface="Calibri"/>
              <a:sym typeface="Calibri"/>
            </a:endParaRPr>
          </a:p>
        </p:txBody>
      </p:sp>
      <p:pic>
        <p:nvPicPr>
          <p:cNvPr id="10" name="object 118">
            <a:extLst>
              <a:ext uri="{FF2B5EF4-FFF2-40B4-BE49-F238E27FC236}">
                <a16:creationId xmlns:a16="http://schemas.microsoft.com/office/drawing/2014/main" id="{996D77AA-0972-3D4C-A034-4D42CCB338B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49" y="115888"/>
            <a:ext cx="1018323"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F36D9E50-959C-0642-8D7E-66E878B68F40}"/>
              </a:ext>
            </a:extLst>
          </p:cNvPr>
          <p:cNvPicPr>
            <a:picLocks noChangeAspect="1"/>
          </p:cNvPicPr>
          <p:nvPr/>
        </p:nvPicPr>
        <p:blipFill>
          <a:blip r:embed="rId3"/>
          <a:stretch>
            <a:fillRect/>
          </a:stretch>
        </p:blipFill>
        <p:spPr>
          <a:xfrm>
            <a:off x="7913406" y="80898"/>
            <a:ext cx="1001994" cy="1001994"/>
          </a:xfrm>
          <a:prstGeom prst="rect">
            <a:avLst/>
          </a:prstGeom>
        </p:spPr>
      </p:pic>
    </p:spTree>
    <p:extLst>
      <p:ext uri="{BB962C8B-B14F-4D97-AF65-F5344CB8AC3E}">
        <p14:creationId xmlns:p14="http://schemas.microsoft.com/office/powerpoint/2010/main" val="22679442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6" name="Text Box 4"/>
          <p:cNvSpPr txBox="1">
            <a:spLocks noChangeArrowheads="1"/>
          </p:cNvSpPr>
          <p:nvPr/>
        </p:nvSpPr>
        <p:spPr bwMode="auto">
          <a:xfrm>
            <a:off x="912659" y="3149600"/>
            <a:ext cx="7342188" cy="224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2000" b="1" dirty="0">
                <a:solidFill>
                  <a:schemeClr val="tx2"/>
                </a:solidFill>
                <a:latin typeface="Calibri" panose="020F0502020204030204" pitchFamily="34" charset="0"/>
                <a:cs typeface="Calibri" panose="020F0502020204030204" pitchFamily="34" charset="0"/>
              </a:rPr>
              <a:t>Madame Gwenaëlle LONCHAMP</a:t>
            </a:r>
          </a:p>
          <a:p>
            <a:pPr algn="ctr" eaLnBrk="1" hangingPunct="1">
              <a:buSzPct val="100000"/>
            </a:pPr>
            <a:r>
              <a:rPr lang="fr-FR" altLang="fr-FR" sz="2000" dirty="0">
                <a:solidFill>
                  <a:schemeClr val="tx2"/>
                </a:solidFill>
                <a:latin typeface="Calibri" panose="020F0502020204030204" pitchFamily="34" charset="0"/>
                <a:cs typeface="Calibri" panose="020F0502020204030204" pitchFamily="34" charset="0"/>
              </a:rPr>
              <a:t>Psychologue Education Nationale</a:t>
            </a:r>
          </a:p>
          <a:p>
            <a:pPr algn="ctr" eaLnBrk="1" hangingPunct="1">
              <a:buSzPct val="100000"/>
            </a:pPr>
            <a:r>
              <a:rPr lang="fr-FR" altLang="fr-FR" sz="2000" dirty="0">
                <a:solidFill>
                  <a:schemeClr val="tx2"/>
                </a:solidFill>
                <a:latin typeface="Calibri" panose="020F0502020204030204" pitchFamily="34" charset="0"/>
                <a:cs typeface="Calibri" panose="020F0502020204030204" pitchFamily="34" charset="0"/>
              </a:rPr>
              <a:t>(Education, Développement et Conseil en Orientation) : </a:t>
            </a:r>
          </a:p>
          <a:p>
            <a:pPr algn="ctr" eaLnBrk="1" hangingPunct="1">
              <a:buSzPct val="100000"/>
            </a:pPr>
            <a:endParaRPr lang="fr-FR" altLang="fr-FR" sz="2000" dirty="0">
              <a:solidFill>
                <a:schemeClr val="tx2"/>
              </a:solidFill>
              <a:latin typeface="Calibri" panose="020F0502020204030204" pitchFamily="34" charset="0"/>
              <a:cs typeface="Calibri" panose="020F0502020204030204" pitchFamily="34" charset="0"/>
            </a:endParaRPr>
          </a:p>
          <a:p>
            <a:pPr algn="ctr" eaLnBrk="1" hangingPunct="1">
              <a:buSzPct val="100000"/>
            </a:pPr>
            <a:r>
              <a:rPr lang="fr-FR" altLang="fr-FR" sz="2000" dirty="0">
                <a:solidFill>
                  <a:schemeClr val="tx2"/>
                </a:solidFill>
                <a:latin typeface="Calibri" panose="020F0502020204030204" pitchFamily="34" charset="0"/>
                <a:cs typeface="Calibri" panose="020F0502020204030204" pitchFamily="34" charset="0"/>
              </a:rPr>
              <a:t>Vendredi 9h-12h/13h30-17h</a:t>
            </a:r>
          </a:p>
          <a:p>
            <a:pPr algn="ctr" eaLnBrk="1" hangingPunct="1">
              <a:buSzPct val="100000"/>
            </a:pPr>
            <a:endParaRPr lang="fr-FR" altLang="fr-FR" sz="2000" dirty="0">
              <a:solidFill>
                <a:schemeClr val="tx2"/>
              </a:solidFill>
              <a:latin typeface="Calibri" panose="020F0502020204030204" pitchFamily="34" charset="0"/>
              <a:cs typeface="Calibri" panose="020F0502020204030204" pitchFamily="34" charset="0"/>
            </a:endParaRPr>
          </a:p>
          <a:p>
            <a:pPr algn="ctr" eaLnBrk="1" hangingPunct="1">
              <a:buSzPct val="100000"/>
            </a:pPr>
            <a:r>
              <a:rPr lang="fr-FR" altLang="fr-FR" sz="2000" dirty="0">
                <a:solidFill>
                  <a:schemeClr val="tx2"/>
                </a:solidFill>
                <a:latin typeface="Calibri" panose="020F0502020204030204" pitchFamily="34" charset="0"/>
                <a:cs typeface="Calibri" panose="020F0502020204030204" pitchFamily="34" charset="0"/>
              </a:rPr>
              <a:t>Prendre RDV au Bureau de la Vie Scolaire</a:t>
            </a:r>
            <a:endParaRPr lang="fr-FR" altLang="fr-FR" sz="2000" dirty="0">
              <a:solidFill>
                <a:schemeClr val="tx1"/>
              </a:solidFill>
              <a:latin typeface="Calibri" panose="020F0502020204030204" pitchFamily="34" charset="0"/>
              <a:cs typeface="Calibri" panose="020F0502020204030204" pitchFamily="34" charset="0"/>
            </a:endParaRPr>
          </a:p>
        </p:txBody>
      </p:sp>
      <p:pic>
        <p:nvPicPr>
          <p:cNvPr id="12" name="object 1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183867E2-E5C8-4249-8B52-C17F47A76BFC}"/>
              </a:ext>
            </a:extLst>
          </p:cNvPr>
          <p:cNvPicPr>
            <a:picLocks noChangeAspect="1"/>
          </p:cNvPicPr>
          <p:nvPr/>
        </p:nvPicPr>
        <p:blipFill>
          <a:blip r:embed="rId4"/>
          <a:stretch>
            <a:fillRect/>
          </a:stretch>
        </p:blipFill>
        <p:spPr>
          <a:xfrm>
            <a:off x="7812991" y="124359"/>
            <a:ext cx="1031193" cy="1031193"/>
          </a:xfrm>
          <a:prstGeom prst="rect">
            <a:avLst/>
          </a:prstGeom>
        </p:spPr>
      </p:pic>
      <p:sp>
        <p:nvSpPr>
          <p:cNvPr id="9" name="Google Shape;347;p12">
            <a:extLst>
              <a:ext uri="{FF2B5EF4-FFF2-40B4-BE49-F238E27FC236}">
                <a16:creationId xmlns:a16="http://schemas.microsoft.com/office/drawing/2014/main" id="{5255A2AC-3564-CF42-99AE-ED3627433B16}"/>
              </a:ext>
            </a:extLst>
          </p:cNvPr>
          <p:cNvSpPr/>
          <p:nvPr/>
        </p:nvSpPr>
        <p:spPr>
          <a:xfrm>
            <a:off x="1513717" y="1345487"/>
            <a:ext cx="5750417"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Permanences au lycée</a:t>
            </a:r>
            <a:endParaRPr sz="16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8820960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ZoneTexte 2"/>
          <p:cNvSpPr txBox="1">
            <a:spLocks noChangeArrowheads="1"/>
          </p:cNvSpPr>
          <p:nvPr/>
        </p:nvSpPr>
        <p:spPr bwMode="auto">
          <a:xfrm>
            <a:off x="1355075" y="476250"/>
            <a:ext cx="73936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fr-FR" altLang="fr-FR" sz="3600" b="1" dirty="0">
                <a:solidFill>
                  <a:schemeClr val="accent6">
                    <a:lumMod val="75000"/>
                  </a:schemeClr>
                </a:solidFill>
              </a:rPr>
              <a:t>CIO Lyon Est</a:t>
            </a:r>
          </a:p>
        </p:txBody>
      </p:sp>
      <p:pic>
        <p:nvPicPr>
          <p:cNvPr id="4" name="object 1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2407"/>
            <a:ext cx="1092662" cy="84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p:cNvPicPr/>
          <p:nvPr/>
        </p:nvPicPr>
        <p:blipFill rotWithShape="1">
          <a:blip r:embed="rId4"/>
          <a:srcRect l="2315" t="6819" r="3274" b="3900"/>
          <a:stretch/>
        </p:blipFill>
        <p:spPr bwMode="auto">
          <a:xfrm>
            <a:off x="132202" y="1375695"/>
            <a:ext cx="8616511" cy="5326655"/>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93892A7A-667C-8B4C-85A4-02FE302516AA}"/>
              </a:ext>
            </a:extLst>
          </p:cNvPr>
          <p:cNvPicPr>
            <a:picLocks noChangeAspect="1"/>
          </p:cNvPicPr>
          <p:nvPr/>
        </p:nvPicPr>
        <p:blipFill>
          <a:blip r:embed="rId5"/>
          <a:stretch>
            <a:fillRect/>
          </a:stretch>
        </p:blipFill>
        <p:spPr>
          <a:xfrm>
            <a:off x="8015954" y="80898"/>
            <a:ext cx="899445" cy="899445"/>
          </a:xfrm>
          <a:prstGeom prst="rect">
            <a:avLst/>
          </a:prstGeom>
        </p:spPr>
      </p:pic>
    </p:spTree>
    <p:extLst>
      <p:ext uri="{BB962C8B-B14F-4D97-AF65-F5344CB8AC3E}">
        <p14:creationId xmlns:p14="http://schemas.microsoft.com/office/powerpoint/2010/main" val="22038251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9" name="Google Shape;449;p22"/>
          <p:cNvSpPr/>
          <p:nvPr/>
        </p:nvSpPr>
        <p:spPr>
          <a:xfrm>
            <a:off x="760288" y="698500"/>
            <a:ext cx="4356242"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450" name="Google Shape;450;p22"/>
          <p:cNvGraphicFramePr/>
          <p:nvPr/>
        </p:nvGraphicFramePr>
        <p:xfrm>
          <a:off x="1859622" y="1719262"/>
          <a:ext cx="5019750" cy="457210"/>
        </p:xfrm>
        <a:graphic>
          <a:graphicData uri="http://schemas.openxmlformats.org/drawingml/2006/table">
            <a:tbl>
              <a:tblPr>
                <a:noFill/>
              </a:tblPr>
              <a:tblGrid>
                <a:gridCol w="5019750">
                  <a:extLst>
                    <a:ext uri="{9D8B030D-6E8A-4147-A177-3AD203B41FA5}">
                      <a16:colId xmlns:a16="http://schemas.microsoft.com/office/drawing/2014/main"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Numérique et Sciences Informatiques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0"/>
                  </a:ext>
                </a:extLst>
              </a:tr>
            </a:tbl>
          </a:graphicData>
        </a:graphic>
      </p:graphicFrame>
      <p:sp>
        <p:nvSpPr>
          <p:cNvPr id="451" name="Google Shape;451;p22"/>
          <p:cNvSpPr/>
          <p:nvPr/>
        </p:nvSpPr>
        <p:spPr>
          <a:xfrm>
            <a:off x="1153749" y="1176211"/>
            <a:ext cx="5362939"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452" name="Google Shape;452;p22"/>
          <p:cNvSpPr txBox="1"/>
          <p:nvPr/>
        </p:nvSpPr>
        <p:spPr>
          <a:xfrm>
            <a:off x="316194" y="2352987"/>
            <a:ext cx="8357787" cy="3170099"/>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chemeClr val="dk1"/>
                </a:solidFill>
                <a:latin typeface="Calibri"/>
                <a:ea typeface="Calibri"/>
                <a:cs typeface="Calibri"/>
                <a:sym typeface="Calibri"/>
              </a:rPr>
              <a:t>Cet enseignement de spécialité permet d’acquérir les concepts et les méthodes qui fondent l’informatique, dans ses dimensions scientifiques et techniques.</a:t>
            </a:r>
            <a:endParaRPr dirty="0"/>
          </a:p>
          <a:p>
            <a:pPr marL="0" marR="0" lvl="0" indent="0" algn="l" rtl="0">
              <a:spcBef>
                <a:spcPts val="0"/>
              </a:spcBef>
              <a:spcAft>
                <a:spcPts val="0"/>
              </a:spcAft>
              <a:buNone/>
            </a:pPr>
            <a:r>
              <a:rPr lang="fr-FR" sz="2000" dirty="0">
                <a:solidFill>
                  <a:schemeClr val="dk1"/>
                </a:solidFill>
                <a:latin typeface="Calibri"/>
                <a:ea typeface="Calibri"/>
                <a:cs typeface="Calibri"/>
                <a:sym typeface="Calibri"/>
              </a:rPr>
              <a:t>Il développe chez les élèves des compétences multiples : analyser et modéliser un problème en termes de flux et de traitement d’informations ; concevoir des solutions algorithmiques ; traduire un algorithme dans un langage de programmation.</a:t>
            </a:r>
            <a:endParaRPr dirty="0"/>
          </a:p>
          <a:p>
            <a:pPr marL="0" marR="0" lvl="0" indent="0" algn="l" rtl="0">
              <a:spcBef>
                <a:spcPts val="0"/>
              </a:spcBef>
              <a:spcAft>
                <a:spcPts val="0"/>
              </a:spcAft>
              <a:buNone/>
            </a:pPr>
            <a:r>
              <a:rPr lang="fr-FR" sz="2000" dirty="0">
                <a:solidFill>
                  <a:schemeClr val="dk1"/>
                </a:solidFill>
                <a:latin typeface="Calibri"/>
                <a:ea typeface="Calibri"/>
                <a:cs typeface="Calibri"/>
                <a:sym typeface="Calibri"/>
              </a:rPr>
              <a:t>Les élèves acquièrent aussi des connaissances scientifiques et des savoir-faire qui leur permettront d’apprendre à utiliser l’informatique dans la vie quotidienne et professionnelle de manière responsable et critique.</a:t>
            </a:r>
            <a:endParaRPr dirty="0"/>
          </a:p>
        </p:txBody>
      </p:sp>
      <p:pic>
        <p:nvPicPr>
          <p:cNvPr id="454" name="Google Shape;454;p22"/>
          <p:cNvPicPr preferRelativeResize="0"/>
          <p:nvPr/>
        </p:nvPicPr>
        <p:blipFill rotWithShape="1">
          <a:blip r:embed="rId3">
            <a:alphaModFix/>
          </a:blip>
          <a:srcRect/>
          <a:stretch/>
        </p:blipFill>
        <p:spPr>
          <a:xfrm>
            <a:off x="7265642" y="1271900"/>
            <a:ext cx="1408339" cy="758603"/>
          </a:xfrm>
          <a:prstGeom prst="rect">
            <a:avLst/>
          </a:prstGeom>
          <a:noFill/>
          <a:ln>
            <a:noFill/>
          </a:ln>
        </p:spPr>
      </p:pic>
      <p:sp>
        <p:nvSpPr>
          <p:cNvPr id="455" name="Google Shape;455;p22"/>
          <p:cNvSpPr txBox="1"/>
          <p:nvPr/>
        </p:nvSpPr>
        <p:spPr>
          <a:xfrm>
            <a:off x="316200" y="56995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Font typeface="Arial"/>
              <a:buNone/>
            </a:pPr>
            <a:r>
              <a:rPr lang="fr-FR" sz="2000" u="sng" dirty="0">
                <a:solidFill>
                  <a:schemeClr val="hlink"/>
                </a:solidFill>
                <a:latin typeface="Calibri"/>
                <a:ea typeface="Calibri"/>
                <a:cs typeface="Calibri"/>
                <a:sym typeface="Calibri"/>
                <a:hlinkClick r:id="rId4"/>
              </a:rPr>
              <a:t>Programme Premiere</a:t>
            </a:r>
            <a:endParaRPr sz="2000" dirty="0">
              <a:solidFill>
                <a:schemeClr val="dk1"/>
              </a:solidFill>
              <a:latin typeface="Calibri"/>
              <a:ea typeface="Calibri"/>
              <a:cs typeface="Calibri"/>
              <a:sym typeface="Calibri"/>
            </a:endParaRPr>
          </a:p>
        </p:txBody>
      </p:sp>
      <p:sp>
        <p:nvSpPr>
          <p:cNvPr id="456" name="Google Shape;456;p22"/>
          <p:cNvSpPr txBox="1"/>
          <p:nvPr/>
        </p:nvSpPr>
        <p:spPr>
          <a:xfrm>
            <a:off x="3587200" y="56995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dirty="0">
                <a:solidFill>
                  <a:schemeClr val="hlink"/>
                </a:solidFill>
                <a:latin typeface="Calibri"/>
                <a:ea typeface="Calibri"/>
                <a:cs typeface="Calibri"/>
                <a:sym typeface="Calibri"/>
                <a:hlinkClick r:id="rId5"/>
              </a:rPr>
              <a:t>Programme Terminale</a:t>
            </a:r>
            <a:endParaRPr sz="2000" dirty="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id="{F73FA134-F915-0947-B813-C22D1AFBC2C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B63252C3-9B74-394C-AB9D-CD5EAA830771}"/>
              </a:ext>
            </a:extLst>
          </p:cNvPr>
          <p:cNvPicPr>
            <a:picLocks noChangeAspect="1"/>
          </p:cNvPicPr>
          <p:nvPr/>
        </p:nvPicPr>
        <p:blipFill>
          <a:blip r:embed="rId7"/>
          <a:stretch>
            <a:fillRect/>
          </a:stretch>
        </p:blipFill>
        <p:spPr>
          <a:xfrm>
            <a:off x="8015954" y="80898"/>
            <a:ext cx="899445" cy="899445"/>
          </a:xfrm>
          <a:prstGeom prst="rect">
            <a:avLst/>
          </a:prstGeom>
        </p:spPr>
      </p:pic>
    </p:spTree>
    <p:extLst>
      <p:ext uri="{BB962C8B-B14F-4D97-AF65-F5344CB8AC3E}">
        <p14:creationId xmlns:p14="http://schemas.microsoft.com/office/powerpoint/2010/main" val="262827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3" name="Google Shape;463;p23"/>
          <p:cNvSpPr/>
          <p:nvPr/>
        </p:nvSpPr>
        <p:spPr>
          <a:xfrm>
            <a:off x="760288" y="698500"/>
            <a:ext cx="4356242"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464" name="Google Shape;464;p23"/>
          <p:cNvGraphicFramePr/>
          <p:nvPr/>
        </p:nvGraphicFramePr>
        <p:xfrm>
          <a:off x="1606609" y="1719262"/>
          <a:ext cx="5272750" cy="457210"/>
        </p:xfrm>
        <a:graphic>
          <a:graphicData uri="http://schemas.openxmlformats.org/drawingml/2006/table">
            <a:tbl>
              <a:tblPr>
                <a:noFill/>
              </a:tblPr>
              <a:tblGrid>
                <a:gridCol w="5272750">
                  <a:extLst>
                    <a:ext uri="{9D8B030D-6E8A-4147-A177-3AD203B41FA5}">
                      <a16:colId xmlns:a16="http://schemas.microsoft.com/office/drawing/2014/main"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Humanités, littérature et philosophie</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0"/>
                  </a:ext>
                </a:extLst>
              </a:tr>
            </a:tbl>
          </a:graphicData>
        </a:graphic>
      </p:graphicFrame>
      <p:sp>
        <p:nvSpPr>
          <p:cNvPr id="465" name="Google Shape;465;p23"/>
          <p:cNvSpPr/>
          <p:nvPr/>
        </p:nvSpPr>
        <p:spPr>
          <a:xfrm>
            <a:off x="1153749" y="1176211"/>
            <a:ext cx="5362939"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466" name="Google Shape;466;p23"/>
          <p:cNvSpPr txBox="1"/>
          <p:nvPr/>
        </p:nvSpPr>
        <p:spPr>
          <a:xfrm>
            <a:off x="393107" y="2251687"/>
            <a:ext cx="8357700" cy="36480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100" dirty="0">
                <a:solidFill>
                  <a:schemeClr val="dk1"/>
                </a:solidFill>
                <a:latin typeface="Calibri"/>
                <a:ea typeface="Calibri"/>
                <a:cs typeface="Calibri"/>
                <a:sym typeface="Calibri"/>
              </a:rPr>
              <a:t>La spécialité Humanités, littérature et philosophie propose l'étude de la littérature et de la philosophie de toutes les époques par la lecture et la découverte de nombreux textes afin d'affiner la pensée et de développer la culture du lycéen. Elle s'appuie sur plusieurs grandes questions qui accompagnent l'humanité, depuis l'Antiquité jusqu'à nos jours : comment utiliser les mots, la parole et l'écriture ? Comment se représenter le monde, celui dans lequel on vit et ceux dans lesquels ont vécu et vivent d'autres hommes et femmes ? Cet enseignement développe ainsi la capacité du lycéen à analyser des points de vue, à formuler une réflexion personnelle argumentée et à débattre sur des questions qui relèvent des enjeux majeurs de l'humanité.</a:t>
            </a:r>
            <a:endParaRPr sz="2100" dirty="0">
              <a:solidFill>
                <a:srgbClr val="000000"/>
              </a:solidFill>
              <a:latin typeface="Calibri"/>
              <a:ea typeface="Calibri"/>
              <a:cs typeface="Calibri"/>
              <a:sym typeface="Calibri"/>
            </a:endParaRPr>
          </a:p>
        </p:txBody>
      </p:sp>
      <p:pic>
        <p:nvPicPr>
          <p:cNvPr id="468" name="Google Shape;468;p23"/>
          <p:cNvPicPr preferRelativeResize="0"/>
          <p:nvPr/>
        </p:nvPicPr>
        <p:blipFill rotWithShape="1">
          <a:blip r:embed="rId3">
            <a:alphaModFix/>
          </a:blip>
          <a:srcRect/>
          <a:stretch/>
        </p:blipFill>
        <p:spPr>
          <a:xfrm>
            <a:off x="7332224" y="1176211"/>
            <a:ext cx="994651" cy="994651"/>
          </a:xfrm>
          <a:prstGeom prst="rect">
            <a:avLst/>
          </a:prstGeom>
          <a:noFill/>
          <a:ln>
            <a:noFill/>
          </a:ln>
        </p:spPr>
      </p:pic>
      <p:sp>
        <p:nvSpPr>
          <p:cNvPr id="469" name="Google Shape;469;p23"/>
          <p:cNvSpPr txBox="1"/>
          <p:nvPr/>
        </p:nvSpPr>
        <p:spPr>
          <a:xfrm>
            <a:off x="3931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4"/>
              </a:rPr>
              <a:t>Programme Premiere</a:t>
            </a:r>
            <a:endParaRPr sz="2000">
              <a:solidFill>
                <a:schemeClr val="dk1"/>
              </a:solidFill>
              <a:latin typeface="Calibri"/>
              <a:ea typeface="Calibri"/>
              <a:cs typeface="Calibri"/>
              <a:sym typeface="Calibri"/>
            </a:endParaRPr>
          </a:p>
        </p:txBody>
      </p:sp>
      <p:sp>
        <p:nvSpPr>
          <p:cNvPr id="470" name="Google Shape;470;p23">
            <a:hlinkClick r:id="rId5"/>
          </p:cNvPr>
          <p:cNvSpPr txBox="1"/>
          <p:nvPr/>
        </p:nvSpPr>
        <p:spPr>
          <a:xfrm>
            <a:off x="35872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6"/>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id="{49A11CF7-1268-2246-A58C-6B2AA779D81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1A52BBD8-6C90-FD47-B34E-712FFC93A4C3}"/>
              </a:ext>
            </a:extLst>
          </p:cNvPr>
          <p:cNvPicPr>
            <a:picLocks noChangeAspect="1"/>
          </p:cNvPicPr>
          <p:nvPr/>
        </p:nvPicPr>
        <p:blipFill>
          <a:blip r:embed="rId8"/>
          <a:stretch>
            <a:fillRect/>
          </a:stretch>
        </p:blipFill>
        <p:spPr>
          <a:xfrm>
            <a:off x="8109958" y="80898"/>
            <a:ext cx="805441" cy="805441"/>
          </a:xfrm>
          <a:prstGeom prst="rect">
            <a:avLst/>
          </a:prstGeom>
        </p:spPr>
      </p:pic>
    </p:spTree>
    <p:extLst>
      <p:ext uri="{BB962C8B-B14F-4D97-AF65-F5344CB8AC3E}">
        <p14:creationId xmlns:p14="http://schemas.microsoft.com/office/powerpoint/2010/main" val="1319327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7" name="Google Shape;477;p24"/>
          <p:cNvSpPr/>
          <p:nvPr/>
        </p:nvSpPr>
        <p:spPr>
          <a:xfrm>
            <a:off x="976045" y="698500"/>
            <a:ext cx="4099390"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478" name="Google Shape;478;p24"/>
          <p:cNvGraphicFramePr/>
          <p:nvPr/>
        </p:nvGraphicFramePr>
        <p:xfrm>
          <a:off x="1606609" y="1719262"/>
          <a:ext cx="7332600" cy="457210"/>
        </p:xfrm>
        <a:graphic>
          <a:graphicData uri="http://schemas.openxmlformats.org/drawingml/2006/table">
            <a:tbl>
              <a:tblPr>
                <a:noFill/>
              </a:tblPr>
              <a:tblGrid>
                <a:gridCol w="7332600">
                  <a:extLst>
                    <a:ext uri="{9D8B030D-6E8A-4147-A177-3AD203B41FA5}">
                      <a16:colId xmlns:a16="http://schemas.microsoft.com/office/drawing/2014/main"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Histoire, géographie, géopolitique et sciences politiques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0"/>
                  </a:ext>
                </a:extLst>
              </a:tr>
            </a:tbl>
          </a:graphicData>
        </a:graphic>
      </p:graphicFrame>
      <p:sp>
        <p:nvSpPr>
          <p:cNvPr id="479" name="Google Shape;479;p24"/>
          <p:cNvSpPr/>
          <p:nvPr/>
        </p:nvSpPr>
        <p:spPr>
          <a:xfrm>
            <a:off x="1083513" y="1196042"/>
            <a:ext cx="5433175"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480" name="Google Shape;480;p24"/>
          <p:cNvSpPr txBox="1"/>
          <p:nvPr/>
        </p:nvSpPr>
        <p:spPr>
          <a:xfrm>
            <a:off x="393107" y="2238037"/>
            <a:ext cx="8357700" cy="34785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200">
                <a:solidFill>
                  <a:schemeClr val="dk1"/>
                </a:solidFill>
                <a:latin typeface="Calibri"/>
                <a:ea typeface="Calibri"/>
                <a:cs typeface="Calibri"/>
                <a:sym typeface="Calibri"/>
              </a:rPr>
              <a:t>La spécialité Histoire-géographie, géopolitique et sciences politiques propose des clés de compréhension du monde contemporain par l'étude de différents enjeux politiques, sociaux et économiques majeurs. Chaque thème du programme est l'occasion d'une observation du monde actuel, mais également d'un approfondissement historique et géographique permettant de mesurer les influences et les évolutions d'une question politique. L'analyse, adossée à une réflexion sur les relations internationales, développe le sens critique des lycéens, ainsi que leur maîtrise des méthodes et de connaissances approfondies dans différentes disciplines ici conjuguées.</a:t>
            </a:r>
            <a:endParaRPr sz="2200">
              <a:solidFill>
                <a:srgbClr val="000000"/>
              </a:solidFill>
              <a:latin typeface="Calibri"/>
              <a:ea typeface="Calibri"/>
              <a:cs typeface="Calibri"/>
              <a:sym typeface="Calibri"/>
            </a:endParaRPr>
          </a:p>
        </p:txBody>
      </p:sp>
      <p:pic>
        <p:nvPicPr>
          <p:cNvPr id="482" name="Google Shape;482;p24"/>
          <p:cNvPicPr preferRelativeResize="0"/>
          <p:nvPr/>
        </p:nvPicPr>
        <p:blipFill rotWithShape="1">
          <a:blip r:embed="rId3">
            <a:alphaModFix/>
          </a:blip>
          <a:srcRect/>
          <a:stretch/>
        </p:blipFill>
        <p:spPr>
          <a:xfrm>
            <a:off x="165100" y="1326356"/>
            <a:ext cx="918413" cy="918413"/>
          </a:xfrm>
          <a:prstGeom prst="rect">
            <a:avLst/>
          </a:prstGeom>
          <a:noFill/>
          <a:ln>
            <a:noFill/>
          </a:ln>
        </p:spPr>
      </p:pic>
      <p:sp>
        <p:nvSpPr>
          <p:cNvPr id="483" name="Google Shape;483;p24"/>
          <p:cNvSpPr txBox="1"/>
          <p:nvPr/>
        </p:nvSpPr>
        <p:spPr>
          <a:xfrm>
            <a:off x="3931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4"/>
              </a:rPr>
              <a:t>Programme Premiere</a:t>
            </a:r>
            <a:endParaRPr sz="2000">
              <a:solidFill>
                <a:schemeClr val="dk1"/>
              </a:solidFill>
              <a:latin typeface="Calibri"/>
              <a:ea typeface="Calibri"/>
              <a:cs typeface="Calibri"/>
              <a:sym typeface="Calibri"/>
            </a:endParaRPr>
          </a:p>
        </p:txBody>
      </p:sp>
      <p:sp>
        <p:nvSpPr>
          <p:cNvPr id="484" name="Google Shape;484;p24">
            <a:hlinkClick r:id="rId5"/>
          </p:cNvPr>
          <p:cNvSpPr txBox="1"/>
          <p:nvPr/>
        </p:nvSpPr>
        <p:spPr>
          <a:xfrm>
            <a:off x="35872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6"/>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id="{B983A523-A0D8-444F-A9D3-057A1A3DECE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23EEA532-EE9E-CD44-81BC-44ACEFEFD7C0}"/>
              </a:ext>
            </a:extLst>
          </p:cNvPr>
          <p:cNvPicPr>
            <a:picLocks noChangeAspect="1"/>
          </p:cNvPicPr>
          <p:nvPr/>
        </p:nvPicPr>
        <p:blipFill>
          <a:blip r:embed="rId8"/>
          <a:stretch>
            <a:fillRect/>
          </a:stretch>
        </p:blipFill>
        <p:spPr>
          <a:xfrm>
            <a:off x="8033046" y="80898"/>
            <a:ext cx="882353" cy="882353"/>
          </a:xfrm>
          <a:prstGeom prst="rect">
            <a:avLst/>
          </a:prstGeom>
        </p:spPr>
      </p:pic>
    </p:spTree>
    <p:extLst>
      <p:ext uri="{BB962C8B-B14F-4D97-AF65-F5344CB8AC3E}">
        <p14:creationId xmlns:p14="http://schemas.microsoft.com/office/powerpoint/2010/main" val="240939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91" name="Google Shape;491;p25"/>
          <p:cNvSpPr/>
          <p:nvPr/>
        </p:nvSpPr>
        <p:spPr>
          <a:xfrm>
            <a:off x="883578" y="698500"/>
            <a:ext cx="3842534"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492" name="Google Shape;492;p25"/>
          <p:cNvGraphicFramePr/>
          <p:nvPr/>
        </p:nvGraphicFramePr>
        <p:xfrm>
          <a:off x="1606609" y="1719262"/>
          <a:ext cx="5725675" cy="457210"/>
        </p:xfrm>
        <a:graphic>
          <a:graphicData uri="http://schemas.openxmlformats.org/drawingml/2006/table">
            <a:tbl>
              <a:tblPr>
                <a:noFill/>
              </a:tblPr>
              <a:tblGrid>
                <a:gridCol w="5725675">
                  <a:extLst>
                    <a:ext uri="{9D8B030D-6E8A-4147-A177-3AD203B41FA5}">
                      <a16:colId xmlns:a16="http://schemas.microsoft.com/office/drawing/2014/main"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Langues, littératures et cultures étrangères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0"/>
                  </a:ext>
                </a:extLst>
              </a:tr>
            </a:tbl>
          </a:graphicData>
        </a:graphic>
      </p:graphicFrame>
      <p:sp>
        <p:nvSpPr>
          <p:cNvPr id="493" name="Google Shape;493;p25"/>
          <p:cNvSpPr/>
          <p:nvPr/>
        </p:nvSpPr>
        <p:spPr>
          <a:xfrm>
            <a:off x="1171254" y="1260845"/>
            <a:ext cx="5345434"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494" name="Google Shape;494;p25"/>
          <p:cNvSpPr txBox="1"/>
          <p:nvPr/>
        </p:nvSpPr>
        <p:spPr>
          <a:xfrm>
            <a:off x="393107" y="2176487"/>
            <a:ext cx="8357700" cy="34785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a:solidFill>
                  <a:schemeClr val="dk1"/>
                </a:solidFill>
                <a:latin typeface="Calibri"/>
                <a:ea typeface="Calibri"/>
                <a:cs typeface="Calibri"/>
                <a:sym typeface="Calibri"/>
              </a:rPr>
              <a:t>L'enseignement de spécialité en Langues, littératures et cultures étrangères (classe de première, voie générale) s'adresse à tous les lycéens souhaitant consolider leur maîtrise d'une langue vivante étrangère (l'allemand, l'anglais, l'espagnol ou l'italien, en fonction de l’offre de chaque lycée) à un niveau d'utilisateur expérimenté. Il vise à faire acquérir une culture approfondie et diverse relative à la langue étudiée. En s'appuyant sur des supports variés et authentiques (œuvres littéraires, articles de presse, films, documents iconographiques, documents numériques…), les élèves sont amenés à découvrir la spécificité de la culture propre à la langue étudiée, les œuvres patrimoniales majeures qui la constituent mais aussi les grandes questions qui traversent l'actualité des pays concernés ou qui ont forgé leur histoire.</a:t>
            </a:r>
            <a:endParaRPr sz="2000">
              <a:solidFill>
                <a:srgbClr val="000000"/>
              </a:solidFill>
              <a:latin typeface="Calibri"/>
              <a:ea typeface="Calibri"/>
              <a:cs typeface="Calibri"/>
              <a:sym typeface="Calibri"/>
            </a:endParaRPr>
          </a:p>
        </p:txBody>
      </p:sp>
      <p:pic>
        <p:nvPicPr>
          <p:cNvPr id="496" name="Google Shape;496;p25"/>
          <p:cNvPicPr preferRelativeResize="0"/>
          <p:nvPr/>
        </p:nvPicPr>
        <p:blipFill rotWithShape="1">
          <a:blip r:embed="rId3">
            <a:alphaModFix/>
          </a:blip>
          <a:srcRect/>
          <a:stretch/>
        </p:blipFill>
        <p:spPr>
          <a:xfrm>
            <a:off x="7215173" y="1260845"/>
            <a:ext cx="1689130" cy="651945"/>
          </a:xfrm>
          <a:prstGeom prst="rect">
            <a:avLst/>
          </a:prstGeom>
          <a:noFill/>
          <a:ln>
            <a:noFill/>
          </a:ln>
        </p:spPr>
      </p:pic>
      <p:sp>
        <p:nvSpPr>
          <p:cNvPr id="497" name="Google Shape;497;p25">
            <a:hlinkClick r:id="rId4"/>
          </p:cNvPr>
          <p:cNvSpPr txBox="1"/>
          <p:nvPr/>
        </p:nvSpPr>
        <p:spPr>
          <a:xfrm>
            <a:off x="3931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498" name="Google Shape;498;p25">
            <a:hlinkClick r:id="rId6"/>
          </p:cNvPr>
          <p:cNvSpPr txBox="1"/>
          <p:nvPr/>
        </p:nvSpPr>
        <p:spPr>
          <a:xfrm>
            <a:off x="35872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id="{BAAD598E-0F34-5C48-AB02-FBA38F3CE52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F7CA22F5-19BD-4047-A0DD-798D34C24236}"/>
              </a:ext>
            </a:extLst>
          </p:cNvPr>
          <p:cNvPicPr>
            <a:picLocks noChangeAspect="1"/>
          </p:cNvPicPr>
          <p:nvPr/>
        </p:nvPicPr>
        <p:blipFill>
          <a:blip r:embed="rId9"/>
          <a:stretch>
            <a:fillRect/>
          </a:stretch>
        </p:blipFill>
        <p:spPr>
          <a:xfrm>
            <a:off x="7973226" y="80898"/>
            <a:ext cx="942174" cy="942174"/>
          </a:xfrm>
          <a:prstGeom prst="rect">
            <a:avLst/>
          </a:prstGeom>
        </p:spPr>
      </p:pic>
    </p:spTree>
    <p:extLst>
      <p:ext uri="{BB962C8B-B14F-4D97-AF65-F5344CB8AC3E}">
        <p14:creationId xmlns:p14="http://schemas.microsoft.com/office/powerpoint/2010/main" val="446637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5" name="Google Shape;505;p26"/>
          <p:cNvSpPr/>
          <p:nvPr/>
        </p:nvSpPr>
        <p:spPr>
          <a:xfrm>
            <a:off x="873303" y="698500"/>
            <a:ext cx="4232954"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506" name="Google Shape;506;p26"/>
          <p:cNvGraphicFramePr/>
          <p:nvPr/>
        </p:nvGraphicFramePr>
        <p:xfrm>
          <a:off x="1606610" y="1719262"/>
          <a:ext cx="2341550" cy="457210"/>
        </p:xfrm>
        <a:graphic>
          <a:graphicData uri="http://schemas.openxmlformats.org/drawingml/2006/table">
            <a:tbl>
              <a:tblPr>
                <a:noFill/>
              </a:tblPr>
              <a:tblGrid>
                <a:gridCol w="2341550">
                  <a:extLst>
                    <a:ext uri="{9D8B030D-6E8A-4147-A177-3AD203B41FA5}">
                      <a16:colId xmlns:a16="http://schemas.microsoft.com/office/drawing/2014/main"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Mathématiques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0"/>
                  </a:ext>
                </a:extLst>
              </a:tr>
            </a:tbl>
          </a:graphicData>
        </a:graphic>
      </p:graphicFrame>
      <p:sp>
        <p:nvSpPr>
          <p:cNvPr id="507" name="Google Shape;507;p26"/>
          <p:cNvSpPr/>
          <p:nvPr/>
        </p:nvSpPr>
        <p:spPr>
          <a:xfrm>
            <a:off x="1099335" y="1234751"/>
            <a:ext cx="5417353"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508" name="Google Shape;508;p26"/>
          <p:cNvSpPr txBox="1"/>
          <p:nvPr/>
        </p:nvSpPr>
        <p:spPr>
          <a:xfrm>
            <a:off x="290557" y="2232687"/>
            <a:ext cx="8562900" cy="36018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900">
                <a:solidFill>
                  <a:schemeClr val="dk1"/>
                </a:solidFill>
                <a:latin typeface="Calibri"/>
                <a:ea typeface="Calibri"/>
                <a:cs typeface="Calibri"/>
                <a:sym typeface="Calibri"/>
              </a:rPr>
              <a:t>L'enseignement de spécialité de Mathématiques permet aux lycéens d'explorer la puissance des mathématiques comme outil de modélisation et de représentation du monde, au travers de l'étude renforcée et approfondie des thèmes suivants : « Algèbre », « Analyse », « Géométrie », « Probabilités et statistique » et « Algorithmique et programmation ». Cet enseignement s'ouvre à l'histoire des mathématiques pour éclairer l'émergence et l'évolution des notions et permet aux lycéennes et aux lycéens d'accéder à un plus haut degré d'abstraction et de consolider la maîtrise du calcul algébrique. L'utilisation de logiciels, d'outils de représentation, de simulation et de programmation favorise l'expérimentation et la mise en situation. Les interactions avec d'autres enseignements de spécialité tels que physique-chimie, sciences de la vie et de la Terre, sciences de l'ingénieur, sciences économiques et sociales sont valorisées.</a:t>
            </a:r>
            <a:endParaRPr sz="1900">
              <a:solidFill>
                <a:srgbClr val="000000"/>
              </a:solidFill>
              <a:latin typeface="Calibri"/>
              <a:ea typeface="Calibri"/>
              <a:cs typeface="Calibri"/>
              <a:sym typeface="Calibri"/>
            </a:endParaRPr>
          </a:p>
        </p:txBody>
      </p:sp>
      <p:pic>
        <p:nvPicPr>
          <p:cNvPr id="510" name="Google Shape;510;p26"/>
          <p:cNvPicPr preferRelativeResize="0"/>
          <p:nvPr/>
        </p:nvPicPr>
        <p:blipFill rotWithShape="1">
          <a:blip r:embed="rId3">
            <a:alphaModFix/>
          </a:blip>
          <a:srcRect/>
          <a:stretch/>
        </p:blipFill>
        <p:spPr>
          <a:xfrm>
            <a:off x="7218317" y="1039958"/>
            <a:ext cx="1173653" cy="1173653"/>
          </a:xfrm>
          <a:prstGeom prst="rect">
            <a:avLst/>
          </a:prstGeom>
          <a:noFill/>
          <a:ln>
            <a:noFill/>
          </a:ln>
        </p:spPr>
      </p:pic>
      <p:sp>
        <p:nvSpPr>
          <p:cNvPr id="511" name="Google Shape;511;p26">
            <a:hlinkClick r:id="rId4"/>
          </p:cNvPr>
          <p:cNvSpPr txBox="1"/>
          <p:nvPr/>
        </p:nvSpPr>
        <p:spPr>
          <a:xfrm>
            <a:off x="3931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512" name="Google Shape;512;p26">
            <a:hlinkClick r:id="rId6"/>
          </p:cNvPr>
          <p:cNvSpPr txBox="1"/>
          <p:nvPr/>
        </p:nvSpPr>
        <p:spPr>
          <a:xfrm>
            <a:off x="35872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id="{ACFC535B-E774-154A-B52A-73700A0CC3D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FF01EB12-ACCA-9F43-8643-B85900242ACE}"/>
              </a:ext>
            </a:extLst>
          </p:cNvPr>
          <p:cNvPicPr>
            <a:picLocks noChangeAspect="1"/>
          </p:cNvPicPr>
          <p:nvPr/>
        </p:nvPicPr>
        <p:blipFill>
          <a:blip r:embed="rId9"/>
          <a:stretch>
            <a:fillRect/>
          </a:stretch>
        </p:blipFill>
        <p:spPr>
          <a:xfrm>
            <a:off x="8007408" y="80898"/>
            <a:ext cx="907991" cy="907991"/>
          </a:xfrm>
          <a:prstGeom prst="rect">
            <a:avLst/>
          </a:prstGeom>
        </p:spPr>
      </p:pic>
    </p:spTree>
    <p:extLst>
      <p:ext uri="{BB962C8B-B14F-4D97-AF65-F5344CB8AC3E}">
        <p14:creationId xmlns:p14="http://schemas.microsoft.com/office/powerpoint/2010/main" val="406968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9" name="Google Shape;519;p27"/>
          <p:cNvSpPr/>
          <p:nvPr/>
        </p:nvSpPr>
        <p:spPr>
          <a:xfrm>
            <a:off x="731222" y="719775"/>
            <a:ext cx="4294598"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520" name="Google Shape;520;p27"/>
          <p:cNvGraphicFramePr/>
          <p:nvPr/>
        </p:nvGraphicFramePr>
        <p:xfrm>
          <a:off x="1606610" y="1719262"/>
          <a:ext cx="2341550" cy="457210"/>
        </p:xfrm>
        <a:graphic>
          <a:graphicData uri="http://schemas.openxmlformats.org/drawingml/2006/table">
            <a:tbl>
              <a:tblPr>
                <a:noFill/>
              </a:tblPr>
              <a:tblGrid>
                <a:gridCol w="2341550">
                  <a:extLst>
                    <a:ext uri="{9D8B030D-6E8A-4147-A177-3AD203B41FA5}">
                      <a16:colId xmlns:a16="http://schemas.microsoft.com/office/drawing/2014/main"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Physique Chimie</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0"/>
                  </a:ext>
                </a:extLst>
              </a:tr>
            </a:tbl>
          </a:graphicData>
        </a:graphic>
      </p:graphicFrame>
      <p:sp>
        <p:nvSpPr>
          <p:cNvPr id="521" name="Google Shape;521;p27"/>
          <p:cNvSpPr/>
          <p:nvPr/>
        </p:nvSpPr>
        <p:spPr>
          <a:xfrm>
            <a:off x="1130157" y="1242995"/>
            <a:ext cx="5386531"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522" name="Google Shape;522;p27"/>
          <p:cNvSpPr txBox="1"/>
          <p:nvPr/>
        </p:nvSpPr>
        <p:spPr>
          <a:xfrm>
            <a:off x="290557" y="2191087"/>
            <a:ext cx="8562900" cy="33246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100">
                <a:solidFill>
                  <a:schemeClr val="dk1"/>
                </a:solidFill>
                <a:latin typeface="Calibri"/>
                <a:ea typeface="Calibri"/>
                <a:cs typeface="Calibri"/>
                <a:sym typeface="Calibri"/>
              </a:rPr>
              <a:t>L'enseignement de spécialité de Physique-chimie propose aux lycéens d'explorer le réel, du microscopique au macroscopique, en étudiant l'« organisation et les transformations de la matière », le « mouvement et les interactions », « les conversions et transferts d'énergie » et « les ondes et signaux ». Cet enseignement promeut une alliance équilibrée entre deux aspects fondateurs de la discipline : l'expérimentation et la modélisation, qui conduisent conjointement à la formulation mathématique de lois physiques validées. Les nombreux domaines d'applications tant de la vie courante que liés aux grands enjeux sociétaux (énergie, environnement) donnent à l'élève une image concrète, vivante et actuelle de la physique et de la chimie.</a:t>
            </a:r>
            <a:endParaRPr sz="2100">
              <a:solidFill>
                <a:srgbClr val="000000"/>
              </a:solidFill>
              <a:latin typeface="Calibri"/>
              <a:ea typeface="Calibri"/>
              <a:cs typeface="Calibri"/>
              <a:sym typeface="Calibri"/>
            </a:endParaRPr>
          </a:p>
        </p:txBody>
      </p:sp>
      <p:pic>
        <p:nvPicPr>
          <p:cNvPr id="524" name="Google Shape;524;p27"/>
          <p:cNvPicPr preferRelativeResize="0"/>
          <p:nvPr/>
        </p:nvPicPr>
        <p:blipFill rotWithShape="1">
          <a:blip r:embed="rId3">
            <a:alphaModFix/>
          </a:blip>
          <a:srcRect/>
          <a:stretch/>
        </p:blipFill>
        <p:spPr>
          <a:xfrm>
            <a:off x="6738879" y="1180038"/>
            <a:ext cx="1969286" cy="1136683"/>
          </a:xfrm>
          <a:prstGeom prst="rect">
            <a:avLst/>
          </a:prstGeom>
          <a:noFill/>
          <a:ln>
            <a:noFill/>
          </a:ln>
        </p:spPr>
      </p:pic>
      <p:sp>
        <p:nvSpPr>
          <p:cNvPr id="525" name="Google Shape;525;p27">
            <a:hlinkClick r:id="rId4"/>
          </p:cNvPr>
          <p:cNvSpPr txBox="1"/>
          <p:nvPr/>
        </p:nvSpPr>
        <p:spPr>
          <a:xfrm>
            <a:off x="290550" y="5627150"/>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526" name="Google Shape;526;p27">
            <a:hlinkClick r:id="rId6"/>
          </p:cNvPr>
          <p:cNvSpPr txBox="1"/>
          <p:nvPr/>
        </p:nvSpPr>
        <p:spPr>
          <a:xfrm>
            <a:off x="3484650" y="5627150"/>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id="{02886697-7CBB-CD47-B386-43914D78DFA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7BB76C52-A10E-1A44-8FFD-63AD95E745B6}"/>
              </a:ext>
            </a:extLst>
          </p:cNvPr>
          <p:cNvPicPr>
            <a:picLocks noChangeAspect="1"/>
          </p:cNvPicPr>
          <p:nvPr/>
        </p:nvPicPr>
        <p:blipFill>
          <a:blip r:embed="rId9"/>
          <a:stretch>
            <a:fillRect/>
          </a:stretch>
        </p:blipFill>
        <p:spPr>
          <a:xfrm>
            <a:off x="8015954" y="80898"/>
            <a:ext cx="899445" cy="899445"/>
          </a:xfrm>
          <a:prstGeom prst="rect">
            <a:avLst/>
          </a:prstGeom>
        </p:spPr>
      </p:pic>
    </p:spTree>
    <p:extLst>
      <p:ext uri="{BB962C8B-B14F-4D97-AF65-F5344CB8AC3E}">
        <p14:creationId xmlns:p14="http://schemas.microsoft.com/office/powerpoint/2010/main" val="153703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3" name="Google Shape;533;p28"/>
          <p:cNvSpPr/>
          <p:nvPr/>
        </p:nvSpPr>
        <p:spPr>
          <a:xfrm>
            <a:off x="698643" y="698500"/>
            <a:ext cx="4224196"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534" name="Google Shape;534;p28"/>
          <p:cNvGraphicFramePr/>
          <p:nvPr/>
        </p:nvGraphicFramePr>
        <p:xfrm>
          <a:off x="1606610" y="1719262"/>
          <a:ext cx="4260800" cy="457210"/>
        </p:xfrm>
        <a:graphic>
          <a:graphicData uri="http://schemas.openxmlformats.org/drawingml/2006/table">
            <a:tbl>
              <a:tblPr>
                <a:noFill/>
              </a:tblPr>
              <a:tblGrid>
                <a:gridCol w="4260800">
                  <a:extLst>
                    <a:ext uri="{9D8B030D-6E8A-4147-A177-3AD203B41FA5}">
                      <a16:colId xmlns:a16="http://schemas.microsoft.com/office/drawing/2014/main"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Sciences de la Vie et de la Terre</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0"/>
                  </a:ext>
                </a:extLst>
              </a:tr>
            </a:tbl>
          </a:graphicData>
        </a:graphic>
      </p:graphicFrame>
      <p:sp>
        <p:nvSpPr>
          <p:cNvPr id="535" name="Google Shape;535;p28"/>
          <p:cNvSpPr/>
          <p:nvPr/>
        </p:nvSpPr>
        <p:spPr>
          <a:xfrm>
            <a:off x="1130157" y="1221720"/>
            <a:ext cx="5386531"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536" name="Google Shape;536;p28"/>
          <p:cNvSpPr txBox="1"/>
          <p:nvPr/>
        </p:nvSpPr>
        <p:spPr>
          <a:xfrm>
            <a:off x="290557" y="2206612"/>
            <a:ext cx="8562900" cy="35403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a:solidFill>
                  <a:schemeClr val="dk1"/>
                </a:solidFill>
                <a:latin typeface="Calibri"/>
                <a:ea typeface="Calibri"/>
                <a:cs typeface="Calibri"/>
                <a:sym typeface="Calibri"/>
              </a:rPr>
              <a:t>L'enseignement de spécialité « Sciences de la vie et de la Terre » propose aux lycéens d'approfondir des notions en lien avec les thèmes suivant : « La Terre, la vie et l'évolution du vivant », « Enjeux planétaires contemporains » et « Corps humain et santé ». Le programme développe chez le lycéen des compétences fondamentales telles que l'observation, l'expérimentation, la modélisation, l'analyse, l'argumentation, etc., indispensables à la poursuite d'étude dans l'enseignement supérieur. Cette spécialité aborde des champs scientifiques majeurs en sciences du vivant comme en géosciences : organisation du vivant, biodiversité, évolution, fonctionnement des écosystèmes et écologie générale, fonctionnement et histoire de la planète Terre, etc. Elle propose également à l'élève une compréhension solide du fonctionnement de son organisme, mêlant une acquisition des concepts scientifiques avec une approche réfléchie des enjeux de santé personnelle et publique et une réflexion éthique et civique sur l’environnement et sur les bénéfices que l’être humain peut en tirer. La spécialité Sciences de la vie et de la Terre s'appuie sur des connaissances de physique-chimie, mathématiques et informatiques acquises lors des précédentes années et les remobilise dans des contextes où l'élève en découvre d'autres applications.</a:t>
            </a:r>
            <a:endParaRPr sz="1600">
              <a:solidFill>
                <a:srgbClr val="000000"/>
              </a:solidFill>
              <a:latin typeface="Calibri"/>
              <a:ea typeface="Calibri"/>
              <a:cs typeface="Calibri"/>
              <a:sym typeface="Calibri"/>
            </a:endParaRPr>
          </a:p>
        </p:txBody>
      </p:sp>
      <p:pic>
        <p:nvPicPr>
          <p:cNvPr id="538" name="Google Shape;538;p28"/>
          <p:cNvPicPr preferRelativeResize="0"/>
          <p:nvPr/>
        </p:nvPicPr>
        <p:blipFill rotWithShape="1">
          <a:blip r:embed="rId3">
            <a:alphaModFix/>
          </a:blip>
          <a:srcRect/>
          <a:stretch/>
        </p:blipFill>
        <p:spPr>
          <a:xfrm>
            <a:off x="7192845" y="1333404"/>
            <a:ext cx="1417219" cy="680265"/>
          </a:xfrm>
          <a:prstGeom prst="rect">
            <a:avLst/>
          </a:prstGeom>
          <a:noFill/>
          <a:ln>
            <a:noFill/>
          </a:ln>
        </p:spPr>
      </p:pic>
      <p:sp>
        <p:nvSpPr>
          <p:cNvPr id="539" name="Google Shape;539;p28">
            <a:hlinkClick r:id="rId4"/>
          </p:cNvPr>
          <p:cNvSpPr txBox="1"/>
          <p:nvPr/>
        </p:nvSpPr>
        <p:spPr>
          <a:xfrm>
            <a:off x="290550" y="577702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540" name="Google Shape;540;p28">
            <a:hlinkClick r:id="rId6"/>
          </p:cNvPr>
          <p:cNvSpPr txBox="1"/>
          <p:nvPr/>
        </p:nvSpPr>
        <p:spPr>
          <a:xfrm>
            <a:off x="3428225" y="577702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id="{4FD470E4-1F7A-9149-8137-992A030E2FD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9A856097-6D16-BF4B-AC3A-BEE1BA397C45}"/>
              </a:ext>
            </a:extLst>
          </p:cNvPr>
          <p:cNvPicPr>
            <a:picLocks noChangeAspect="1"/>
          </p:cNvPicPr>
          <p:nvPr/>
        </p:nvPicPr>
        <p:blipFill>
          <a:blip r:embed="rId9"/>
          <a:stretch>
            <a:fillRect/>
          </a:stretch>
        </p:blipFill>
        <p:spPr>
          <a:xfrm>
            <a:off x="8118504" y="80898"/>
            <a:ext cx="796895" cy="796895"/>
          </a:xfrm>
          <a:prstGeom prst="rect">
            <a:avLst/>
          </a:prstGeom>
        </p:spPr>
      </p:pic>
    </p:spTree>
    <p:extLst>
      <p:ext uri="{BB962C8B-B14F-4D97-AF65-F5344CB8AC3E}">
        <p14:creationId xmlns:p14="http://schemas.microsoft.com/office/powerpoint/2010/main" val="377988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3"/>
          <p:cNvSpPr/>
          <p:nvPr/>
        </p:nvSpPr>
        <p:spPr>
          <a:xfrm rot="5400000">
            <a:off x="5865813" y="5507038"/>
            <a:ext cx="1393825" cy="231775"/>
          </a:xfrm>
          <a:prstGeom prst="leftArrow">
            <a:avLst>
              <a:gd name="adj1" fmla="val 50000"/>
              <a:gd name="adj2" fmla="val 75032"/>
            </a:avLst>
          </a:prstGeom>
          <a:solidFill>
            <a:srgbClr val="40404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67" name="Google Shape;67;p3"/>
          <p:cNvSpPr txBox="1"/>
          <p:nvPr/>
        </p:nvSpPr>
        <p:spPr>
          <a:xfrm>
            <a:off x="534256" y="770923"/>
            <a:ext cx="7824725" cy="107717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b="1" i="1" u="none" strike="noStrike" cap="none" dirty="0">
                <a:solidFill>
                  <a:srgbClr val="C00000"/>
                </a:solidFill>
                <a:latin typeface="Calibri"/>
                <a:ea typeface="Calibri"/>
                <a:cs typeface="Calibri"/>
                <a:sym typeface="Calibri"/>
              </a:rPr>
              <a:t>Les choix possibles après la classe de seconde générale et technologique</a:t>
            </a:r>
            <a:endParaRPr i="1" dirty="0"/>
          </a:p>
        </p:txBody>
      </p:sp>
      <p:sp>
        <p:nvSpPr>
          <p:cNvPr id="68" name="Google Shape;68;p3"/>
          <p:cNvSpPr/>
          <p:nvPr/>
        </p:nvSpPr>
        <p:spPr>
          <a:xfrm rot="5400000">
            <a:off x="1586706" y="5501482"/>
            <a:ext cx="1400175" cy="249238"/>
          </a:xfrm>
          <a:prstGeom prst="leftArrow">
            <a:avLst>
              <a:gd name="adj1" fmla="val 50000"/>
              <a:gd name="adj2" fmla="val 74956"/>
            </a:avLst>
          </a:prstGeom>
          <a:solidFill>
            <a:srgbClr val="40404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69" name="Google Shape;69;p3"/>
          <p:cNvSpPr/>
          <p:nvPr/>
        </p:nvSpPr>
        <p:spPr>
          <a:xfrm>
            <a:off x="1011238" y="2055813"/>
            <a:ext cx="1963737" cy="523875"/>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None/>
            </a:pPr>
            <a:r>
              <a:rPr lang="fr-FR" sz="2800" b="1" i="0" u="none" strike="noStrike" cap="none">
                <a:solidFill>
                  <a:schemeClr val="lt1"/>
                </a:solidFill>
                <a:latin typeface="Calibri"/>
                <a:ea typeface="Calibri"/>
                <a:cs typeface="Calibri"/>
                <a:sym typeface="Calibri"/>
              </a:rPr>
              <a:t>1</a:t>
            </a:r>
            <a:r>
              <a:rPr lang="fr-FR" sz="2800" b="1" i="0" u="none" strike="noStrike" cap="none" baseline="30000">
                <a:solidFill>
                  <a:schemeClr val="lt1"/>
                </a:solidFill>
                <a:latin typeface="Calibri"/>
                <a:ea typeface="Calibri"/>
                <a:cs typeface="Calibri"/>
                <a:sym typeface="Calibri"/>
              </a:rPr>
              <a:t>re</a:t>
            </a:r>
            <a:r>
              <a:rPr lang="fr-FR" sz="2800" b="1" i="0" u="none" strike="noStrike" cap="none">
                <a:solidFill>
                  <a:schemeClr val="lt1"/>
                </a:solidFill>
                <a:latin typeface="Calibri"/>
                <a:ea typeface="Calibri"/>
                <a:cs typeface="Calibri"/>
                <a:sym typeface="Calibri"/>
              </a:rPr>
              <a:t> générale</a:t>
            </a:r>
            <a:endParaRPr/>
          </a:p>
        </p:txBody>
      </p:sp>
      <p:sp>
        <p:nvSpPr>
          <p:cNvPr id="70" name="Google Shape;70;p3"/>
          <p:cNvSpPr/>
          <p:nvPr/>
        </p:nvSpPr>
        <p:spPr>
          <a:xfrm>
            <a:off x="534256" y="3535631"/>
            <a:ext cx="3532919" cy="708528"/>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Clr>
                <a:srgbClr val="CC0000"/>
              </a:buClr>
              <a:buSzPts val="2400"/>
              <a:buFont typeface="Noto Sans Symbols"/>
              <a:buChar char="🖙"/>
            </a:pPr>
            <a:r>
              <a:rPr lang="fr-FR" sz="2000" b="0" i="0" u="none" strike="noStrike" cap="none">
                <a:solidFill>
                  <a:schemeClr val="lt1"/>
                </a:solidFill>
                <a:latin typeface="Calibri"/>
                <a:ea typeface="Calibri"/>
                <a:cs typeface="Calibri"/>
                <a:sym typeface="Calibri"/>
              </a:rPr>
              <a:t>pour envisager plutôt des </a:t>
            </a:r>
            <a:r>
              <a:rPr lang="fr-FR" sz="2000" b="1" i="0" u="none" strike="noStrike" cap="none">
                <a:solidFill>
                  <a:schemeClr val="lt1"/>
                </a:solidFill>
                <a:latin typeface="Calibri"/>
                <a:ea typeface="Calibri"/>
                <a:cs typeface="Calibri"/>
                <a:sym typeface="Calibri"/>
              </a:rPr>
              <a:t>études supérieures longues</a:t>
            </a:r>
            <a:endParaRPr/>
          </a:p>
        </p:txBody>
      </p:sp>
      <p:sp>
        <p:nvSpPr>
          <p:cNvPr id="71" name="Google Shape;71;p3"/>
          <p:cNvSpPr/>
          <p:nvPr/>
        </p:nvSpPr>
        <p:spPr>
          <a:xfrm>
            <a:off x="534256" y="2827103"/>
            <a:ext cx="3391632" cy="708528"/>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Clr>
                <a:srgbClr val="CC0000"/>
              </a:buClr>
              <a:buSzPts val="2400"/>
              <a:buFont typeface="Noto Sans Symbols"/>
              <a:buChar char="🖙"/>
            </a:pPr>
            <a:r>
              <a:rPr lang="fr-FR" sz="2000" b="0" i="0" u="none" strike="noStrike" cap="none" dirty="0">
                <a:solidFill>
                  <a:schemeClr val="lt1"/>
                </a:solidFill>
                <a:latin typeface="Calibri"/>
                <a:ea typeface="Calibri"/>
                <a:cs typeface="Calibri"/>
                <a:sym typeface="Calibri"/>
              </a:rPr>
              <a:t>pour approfondir les matières générales </a:t>
            </a:r>
            <a:r>
              <a:rPr lang="fr-FR" sz="2000" b="0" i="0" u="none" strike="noStrike" cap="none" dirty="0">
                <a:solidFill>
                  <a:schemeClr val="dk1"/>
                </a:solidFill>
                <a:latin typeface="Calibri"/>
                <a:ea typeface="Calibri"/>
                <a:cs typeface="Calibri"/>
                <a:sym typeface="Calibri"/>
              </a:rPr>
              <a:t>	</a:t>
            </a:r>
            <a:r>
              <a:rPr lang="fr-FR" sz="2000" b="1" i="0" u="none" strike="noStrike" cap="none" dirty="0">
                <a:solidFill>
                  <a:schemeClr val="dk1"/>
                </a:solidFill>
                <a:latin typeface="Calibri"/>
                <a:ea typeface="Calibri"/>
                <a:cs typeface="Calibri"/>
                <a:sym typeface="Calibri"/>
              </a:rPr>
              <a:t> 	   </a:t>
            </a:r>
            <a:endParaRPr dirty="0"/>
          </a:p>
        </p:txBody>
      </p:sp>
      <p:sp>
        <p:nvSpPr>
          <p:cNvPr id="72" name="Google Shape;72;p3"/>
          <p:cNvSpPr/>
          <p:nvPr/>
        </p:nvSpPr>
        <p:spPr>
          <a:xfrm>
            <a:off x="4284664" y="2062163"/>
            <a:ext cx="4535486" cy="1108638"/>
          </a:xfrm>
          <a:prstGeom prst="rect">
            <a:avLst/>
          </a:prstGeom>
          <a:noFill/>
          <a:ln>
            <a:noFill/>
          </a:ln>
        </p:spPr>
        <p:txBody>
          <a:bodyPr spcFirstLastPara="1" wrap="square" lIns="92075" tIns="46025" rIns="92075" bIns="46025" anchor="t" anchorCtr="0">
            <a:spAutoFit/>
          </a:bodyPr>
          <a:lstStyle/>
          <a:p>
            <a:pPr marL="287338" marR="0" lvl="0" indent="-287338" algn="ctr" rtl="0">
              <a:spcBef>
                <a:spcPts val="0"/>
              </a:spcBef>
              <a:spcAft>
                <a:spcPts val="0"/>
              </a:spcAft>
              <a:buNone/>
            </a:pPr>
            <a:r>
              <a:rPr lang="fr-FR" sz="2400" b="1" i="0" u="none" strike="noStrike" cap="none" dirty="0">
                <a:solidFill>
                  <a:schemeClr val="lt1"/>
                </a:solidFill>
                <a:latin typeface="Calibri"/>
                <a:ea typeface="Calibri"/>
                <a:cs typeface="Calibri"/>
                <a:sym typeface="Calibri"/>
              </a:rPr>
              <a:t>1</a:t>
            </a:r>
            <a:r>
              <a:rPr lang="fr-FR" sz="2400" b="1" i="0" u="none" strike="noStrike" cap="none" baseline="30000" dirty="0">
                <a:solidFill>
                  <a:schemeClr val="lt1"/>
                </a:solidFill>
                <a:latin typeface="Calibri"/>
                <a:ea typeface="Calibri"/>
                <a:cs typeface="Calibri"/>
                <a:sym typeface="Calibri"/>
              </a:rPr>
              <a:t>re</a:t>
            </a:r>
            <a:r>
              <a:rPr lang="fr-FR" sz="2400" b="1" i="0" u="none" strike="noStrike" cap="none" dirty="0">
                <a:solidFill>
                  <a:schemeClr val="lt1"/>
                </a:solidFill>
                <a:latin typeface="Calibri"/>
                <a:ea typeface="Calibri"/>
                <a:cs typeface="Calibri"/>
                <a:sym typeface="Calibri"/>
              </a:rPr>
              <a:t> technologique</a:t>
            </a:r>
            <a:endParaRPr dirty="0"/>
          </a:p>
          <a:p>
            <a:pPr marL="287338" marR="0" lvl="0" indent="-287338" algn="ctr" rtl="0">
              <a:spcBef>
                <a:spcPts val="0"/>
              </a:spcBef>
              <a:spcAft>
                <a:spcPts val="0"/>
              </a:spcAft>
              <a:buNone/>
            </a:pPr>
            <a:r>
              <a:rPr lang="fr-FR" sz="1800" b="1" i="0" u="none" strike="noStrike" cap="none" dirty="0">
                <a:solidFill>
                  <a:schemeClr val="lt1"/>
                </a:solidFill>
                <a:latin typeface="Calibri"/>
                <a:ea typeface="Calibri"/>
                <a:cs typeface="Calibri"/>
                <a:sym typeface="Calibri"/>
              </a:rPr>
              <a:t>STMG, STI2D,</a:t>
            </a:r>
            <a:r>
              <a:rPr lang="fr-FR" sz="2400" b="1" i="0" u="none" strike="noStrike" cap="none" dirty="0">
                <a:solidFill>
                  <a:schemeClr val="lt1"/>
                </a:solidFill>
                <a:latin typeface="Calibri"/>
                <a:ea typeface="Calibri"/>
                <a:cs typeface="Calibri"/>
                <a:sym typeface="Calibri"/>
              </a:rPr>
              <a:t> </a:t>
            </a:r>
            <a:r>
              <a:rPr lang="fr-FR" sz="1800" b="1" i="0" u="none" strike="noStrike" cap="none" dirty="0">
                <a:solidFill>
                  <a:schemeClr val="lt1"/>
                </a:solidFill>
                <a:latin typeface="Calibri"/>
                <a:ea typeface="Calibri"/>
                <a:cs typeface="Calibri"/>
                <a:sym typeface="Calibri"/>
              </a:rPr>
              <a:t>ST2S, STL, STD2A, STAV, STHR, S2TMD</a:t>
            </a:r>
            <a:endParaRPr dirty="0"/>
          </a:p>
        </p:txBody>
      </p:sp>
      <p:sp>
        <p:nvSpPr>
          <p:cNvPr id="73" name="Google Shape;73;p3"/>
          <p:cNvSpPr/>
          <p:nvPr/>
        </p:nvSpPr>
        <p:spPr>
          <a:xfrm>
            <a:off x="4458984" y="3162301"/>
            <a:ext cx="4361165" cy="339196"/>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Clr>
                <a:srgbClr val="CC0000"/>
              </a:buClr>
              <a:buSzPts val="1920"/>
              <a:buFont typeface="Noto Sans Symbols"/>
              <a:buChar char="🖙"/>
            </a:pPr>
            <a:r>
              <a:rPr lang="fr-FR" sz="1600" b="0" i="0" u="none" strike="noStrike" cap="none">
                <a:solidFill>
                  <a:schemeClr val="lt1"/>
                </a:solidFill>
                <a:latin typeface="Calibri"/>
                <a:ea typeface="Calibri"/>
                <a:cs typeface="Calibri"/>
                <a:sym typeface="Calibri"/>
              </a:rPr>
              <a:t>pour découvrir un </a:t>
            </a:r>
            <a:r>
              <a:rPr lang="fr-FR" sz="1600" b="1" i="0" u="none" strike="noStrike" cap="none">
                <a:solidFill>
                  <a:schemeClr val="lt1"/>
                </a:solidFill>
                <a:latin typeface="Calibri"/>
                <a:ea typeface="Calibri"/>
                <a:cs typeface="Calibri"/>
                <a:sym typeface="Calibri"/>
              </a:rPr>
              <a:t>secteur </a:t>
            </a:r>
            <a:r>
              <a:rPr lang="fr-FR" sz="1600" b="0" i="0" u="none" strike="noStrike" cap="none">
                <a:solidFill>
                  <a:schemeClr val="lt1"/>
                </a:solidFill>
                <a:latin typeface="Calibri"/>
                <a:ea typeface="Calibri"/>
                <a:cs typeface="Calibri"/>
                <a:sym typeface="Calibri"/>
              </a:rPr>
              <a:t>professionnel</a:t>
            </a:r>
            <a:endParaRPr sz="2000" b="1" i="0" u="none" strike="noStrike" cap="none">
              <a:solidFill>
                <a:schemeClr val="lt1"/>
              </a:solidFill>
              <a:latin typeface="Calibri"/>
              <a:ea typeface="Calibri"/>
              <a:cs typeface="Calibri"/>
              <a:sym typeface="Calibri"/>
            </a:endParaRPr>
          </a:p>
        </p:txBody>
      </p:sp>
      <p:sp>
        <p:nvSpPr>
          <p:cNvPr id="74" name="Google Shape;74;p3"/>
          <p:cNvSpPr/>
          <p:nvPr/>
        </p:nvSpPr>
        <p:spPr>
          <a:xfrm>
            <a:off x="4458984" y="3569113"/>
            <a:ext cx="4221466" cy="831639"/>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Clr>
                <a:srgbClr val="CC0000"/>
              </a:buClr>
              <a:buSzPts val="1920"/>
              <a:buFont typeface="Noto Sans Symbols"/>
              <a:buChar char="🖙"/>
            </a:pPr>
            <a:r>
              <a:rPr lang="fr-FR" sz="1600" b="0" i="0" u="none" strike="noStrike" cap="none">
                <a:solidFill>
                  <a:schemeClr val="lt1"/>
                </a:solidFill>
                <a:latin typeface="Calibri"/>
                <a:ea typeface="Calibri"/>
                <a:cs typeface="Calibri"/>
                <a:sym typeface="Calibri"/>
              </a:rPr>
              <a:t>pour envisager préférablement des </a:t>
            </a:r>
            <a:r>
              <a:rPr lang="fr-FR" sz="1600" b="1" i="0" u="none" strike="noStrike" cap="none">
                <a:solidFill>
                  <a:schemeClr val="lt1"/>
                </a:solidFill>
                <a:latin typeface="Calibri"/>
                <a:ea typeface="Calibri"/>
                <a:cs typeface="Calibri"/>
                <a:sym typeface="Calibri"/>
              </a:rPr>
              <a:t>études supérieures courtes </a:t>
            </a:r>
            <a:r>
              <a:rPr lang="fr-FR" sz="1600" b="0" i="0" u="none" strike="noStrike" cap="none">
                <a:solidFill>
                  <a:schemeClr val="lt1"/>
                </a:solidFill>
                <a:latin typeface="Calibri"/>
                <a:ea typeface="Calibri"/>
                <a:cs typeface="Calibri"/>
                <a:sym typeface="Calibri"/>
              </a:rPr>
              <a:t>avec une ouverture sur des poursuites d’études longues</a:t>
            </a:r>
            <a:endParaRPr/>
          </a:p>
        </p:txBody>
      </p:sp>
      <p:sp>
        <p:nvSpPr>
          <p:cNvPr id="75" name="Google Shape;75;p3"/>
          <p:cNvSpPr/>
          <p:nvPr/>
        </p:nvSpPr>
        <p:spPr>
          <a:xfrm>
            <a:off x="2235200" y="6219825"/>
            <a:ext cx="1517650" cy="106363"/>
          </a:xfrm>
          <a:prstGeom prst="rect">
            <a:avLst/>
          </a:prstGeom>
          <a:solidFill>
            <a:srgbClr val="40404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76" name="Google Shape;76;p3"/>
          <p:cNvSpPr/>
          <p:nvPr/>
        </p:nvSpPr>
        <p:spPr>
          <a:xfrm>
            <a:off x="5165725" y="6211888"/>
            <a:ext cx="1385888" cy="107950"/>
          </a:xfrm>
          <a:prstGeom prst="rect">
            <a:avLst/>
          </a:prstGeom>
          <a:solidFill>
            <a:srgbClr val="40404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nvGrpSpPr>
          <p:cNvPr id="77" name="Google Shape;77;p3"/>
          <p:cNvGrpSpPr/>
          <p:nvPr/>
        </p:nvGrpSpPr>
        <p:grpSpPr>
          <a:xfrm>
            <a:off x="3622675" y="5949950"/>
            <a:ext cx="1550988" cy="596900"/>
            <a:chOff x="2262776" y="5097240"/>
            <a:chExt cx="5082661" cy="596900"/>
          </a:xfrm>
        </p:grpSpPr>
        <p:sp>
          <p:nvSpPr>
            <p:cNvPr id="78" name="Google Shape;78;p3"/>
            <p:cNvSpPr/>
            <p:nvPr/>
          </p:nvSpPr>
          <p:spPr>
            <a:xfrm>
              <a:off x="2262776" y="5097240"/>
              <a:ext cx="5082661" cy="596900"/>
            </a:xfrm>
            <a:prstGeom prst="rect">
              <a:avLst/>
            </a:prstGeom>
            <a:solidFill>
              <a:srgbClr val="8600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spcBef>
                  <a:spcPts val="0"/>
                </a:spcBef>
                <a:spcAft>
                  <a:spcPts val="0"/>
                </a:spcAft>
                <a:buClr>
                  <a:schemeClr val="lt1"/>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9" name="Google Shape;79;p3"/>
            <p:cNvSpPr/>
            <p:nvPr/>
          </p:nvSpPr>
          <p:spPr>
            <a:xfrm>
              <a:off x="3398161" y="5164857"/>
              <a:ext cx="317435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b="1" i="0" u="none" strike="noStrike" cap="none">
                  <a:solidFill>
                    <a:schemeClr val="lt1"/>
                  </a:solidFill>
                  <a:latin typeface="Calibri"/>
                  <a:ea typeface="Calibri"/>
                  <a:cs typeface="Calibri"/>
                  <a:sym typeface="Calibri"/>
                </a:rPr>
                <a:t>2</a:t>
              </a:r>
              <a:r>
                <a:rPr lang="fr-FR" sz="2400" b="1" i="0" u="none" strike="noStrike" cap="none" baseline="30000">
                  <a:solidFill>
                    <a:schemeClr val="lt1"/>
                  </a:solidFill>
                  <a:latin typeface="Calibri"/>
                  <a:ea typeface="Calibri"/>
                  <a:cs typeface="Calibri"/>
                  <a:sym typeface="Calibri"/>
                </a:rPr>
                <a:t>de</a:t>
              </a:r>
              <a:r>
                <a:rPr lang="fr-FR" sz="2400" b="1" i="0" u="none" strike="noStrike" cap="none">
                  <a:solidFill>
                    <a:schemeClr val="lt1"/>
                  </a:solidFill>
                  <a:latin typeface="Calibri"/>
                  <a:ea typeface="Calibri"/>
                  <a:cs typeface="Calibri"/>
                  <a:sym typeface="Calibri"/>
                </a:rPr>
                <a:t> GT</a:t>
              </a:r>
              <a:endParaRPr sz="2400" b="0" i="0" u="none" strike="noStrike" cap="none">
                <a:solidFill>
                  <a:schemeClr val="lt1"/>
                </a:solidFill>
                <a:latin typeface="Calibri"/>
                <a:ea typeface="Calibri"/>
                <a:cs typeface="Calibri"/>
                <a:sym typeface="Calibri"/>
              </a:endParaRPr>
            </a:p>
          </p:txBody>
        </p:sp>
      </p:grpSp>
      <p:pic>
        <p:nvPicPr>
          <p:cNvPr id="81" name="Google Shape;81;p3" descr="G:\AEFE\Commun\Partage_des_services\S_Communication\Charte graphique AEFE 2015\Logo AEFE\logo_AEFE_RVB.jpg"/>
          <p:cNvPicPr preferRelativeResize="0"/>
          <p:nvPr/>
        </p:nvPicPr>
        <p:blipFill rotWithShape="1">
          <a:blip r:embed="rId3">
            <a:alphaModFix/>
          </a:blip>
          <a:srcRect/>
          <a:stretch/>
        </p:blipFill>
        <p:spPr>
          <a:xfrm>
            <a:off x="8059738" y="144463"/>
            <a:ext cx="879475" cy="733425"/>
          </a:xfrm>
          <a:prstGeom prst="rect">
            <a:avLst/>
          </a:prstGeom>
          <a:noFill/>
          <a:ln>
            <a:noFill/>
          </a:ln>
        </p:spPr>
      </p:pic>
      <p:pic>
        <p:nvPicPr>
          <p:cNvPr id="21" name="object 118">
            <a:extLst>
              <a:ext uri="{FF2B5EF4-FFF2-40B4-BE49-F238E27FC236}">
                <a16:creationId xmlns:a16="http://schemas.microsoft.com/office/drawing/2014/main" id="{C017EE37-E1DD-CD4D-BF9F-4373639E563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714" y="54894"/>
            <a:ext cx="981941" cy="880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a:extLst>
              <a:ext uri="{FF2B5EF4-FFF2-40B4-BE49-F238E27FC236}">
                <a16:creationId xmlns:a16="http://schemas.microsoft.com/office/drawing/2014/main" id="{C4D574AE-38E1-A742-AE7F-E408BF91D0F4}"/>
              </a:ext>
            </a:extLst>
          </p:cNvPr>
          <p:cNvPicPr>
            <a:picLocks noChangeAspect="1"/>
          </p:cNvPicPr>
          <p:nvPr/>
        </p:nvPicPr>
        <p:blipFill>
          <a:blip r:embed="rId5"/>
          <a:stretch>
            <a:fillRect/>
          </a:stretch>
        </p:blipFill>
        <p:spPr>
          <a:xfrm>
            <a:off x="8059738" y="80898"/>
            <a:ext cx="855662" cy="855662"/>
          </a:xfrm>
          <a:prstGeom prst="rect">
            <a:avLst/>
          </a:prstGeom>
        </p:spPr>
      </p:pic>
      <p:sp>
        <p:nvSpPr>
          <p:cNvPr id="23" name="CustomShape 2">
            <a:extLst>
              <a:ext uri="{FF2B5EF4-FFF2-40B4-BE49-F238E27FC236}">
                <a16:creationId xmlns:a16="http://schemas.microsoft.com/office/drawing/2014/main" id="{141AFEFD-321E-0448-8FBD-06118082043C}"/>
              </a:ext>
            </a:extLst>
          </p:cNvPr>
          <p:cNvSpPr/>
          <p:nvPr/>
        </p:nvSpPr>
        <p:spPr>
          <a:xfrm>
            <a:off x="321549" y="2117976"/>
            <a:ext cx="3745347" cy="2829259"/>
          </a:xfrm>
          <a:prstGeom prst="rect">
            <a:avLst/>
          </a:prstGeom>
          <a:solidFill>
            <a:schemeClr val="accent1"/>
          </a:solidFill>
          <a:ln>
            <a:noFill/>
          </a:ln>
        </p:spPr>
        <p:txBody>
          <a:bodyPr/>
          <a:lstStyle/>
          <a:p>
            <a:pPr algn="ctr"/>
            <a:r>
              <a:rPr lang="fr-FR" b="1" i="1" dirty="0">
                <a:solidFill>
                  <a:schemeClr val="bg1"/>
                </a:solidFill>
              </a:rPr>
              <a:t>1ère générale</a:t>
            </a:r>
          </a:p>
          <a:p>
            <a:endParaRPr lang="fr-FR" i="1" dirty="0">
              <a:solidFill>
                <a:schemeClr val="bg1"/>
              </a:solidFill>
            </a:endParaRPr>
          </a:p>
          <a:p>
            <a:r>
              <a:rPr lang="fr-FR" i="1" dirty="0">
                <a:solidFill>
                  <a:schemeClr val="bg1"/>
                </a:solidFill>
              </a:rPr>
              <a:t>         Pour approfondir les matières générales</a:t>
            </a:r>
          </a:p>
          <a:p>
            <a:r>
              <a:rPr lang="fr-FR" i="1" dirty="0">
                <a:solidFill>
                  <a:schemeClr val="bg1"/>
                </a:solidFill>
              </a:rPr>
              <a:t>         Pour envisager des </a:t>
            </a:r>
            <a:r>
              <a:rPr lang="fr-FR" b="1" i="1" dirty="0">
                <a:solidFill>
                  <a:schemeClr val="bg1"/>
                </a:solidFill>
              </a:rPr>
              <a:t>études supérieures longues</a:t>
            </a:r>
          </a:p>
        </p:txBody>
      </p:sp>
      <p:sp>
        <p:nvSpPr>
          <p:cNvPr id="3" name="Notched Right Arrow 2">
            <a:extLst>
              <a:ext uri="{FF2B5EF4-FFF2-40B4-BE49-F238E27FC236}">
                <a16:creationId xmlns:a16="http://schemas.microsoft.com/office/drawing/2014/main" id="{5F2BDF80-FCCE-BD4A-9DE7-40B482D7B328}"/>
              </a:ext>
            </a:extLst>
          </p:cNvPr>
          <p:cNvSpPr/>
          <p:nvPr/>
        </p:nvSpPr>
        <p:spPr>
          <a:xfrm>
            <a:off x="534256" y="2659561"/>
            <a:ext cx="369853" cy="3602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Notched Right Arrow 25">
            <a:extLst>
              <a:ext uri="{FF2B5EF4-FFF2-40B4-BE49-F238E27FC236}">
                <a16:creationId xmlns:a16="http://schemas.microsoft.com/office/drawing/2014/main" id="{3ECEBD3E-D71B-6F42-A9E6-9E8097ED65DC}"/>
              </a:ext>
            </a:extLst>
          </p:cNvPr>
          <p:cNvSpPr/>
          <p:nvPr/>
        </p:nvSpPr>
        <p:spPr>
          <a:xfrm>
            <a:off x="534256" y="3223731"/>
            <a:ext cx="369853" cy="3602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CustomShape 2">
            <a:extLst>
              <a:ext uri="{FF2B5EF4-FFF2-40B4-BE49-F238E27FC236}">
                <a16:creationId xmlns:a16="http://schemas.microsoft.com/office/drawing/2014/main" id="{1C2A379F-9DFB-0D4D-83BA-2BF61ABE8710}"/>
              </a:ext>
            </a:extLst>
          </p:cNvPr>
          <p:cNvSpPr/>
          <p:nvPr/>
        </p:nvSpPr>
        <p:spPr>
          <a:xfrm>
            <a:off x="4453472" y="2110039"/>
            <a:ext cx="4226978" cy="2775033"/>
          </a:xfrm>
          <a:prstGeom prst="rect">
            <a:avLst/>
          </a:prstGeom>
          <a:solidFill>
            <a:schemeClr val="accent1"/>
          </a:solidFill>
          <a:ln>
            <a:noFill/>
          </a:ln>
        </p:spPr>
        <p:txBody>
          <a:bodyPr/>
          <a:lstStyle/>
          <a:p>
            <a:pPr algn="ctr"/>
            <a:r>
              <a:rPr lang="fr-FR" b="1" i="1" dirty="0">
                <a:solidFill>
                  <a:schemeClr val="bg1"/>
                </a:solidFill>
              </a:rPr>
              <a:t>1ère technologique</a:t>
            </a:r>
          </a:p>
          <a:p>
            <a:pPr algn="ctr"/>
            <a:r>
              <a:rPr lang="fr-FR" b="1" i="1" dirty="0">
                <a:solidFill>
                  <a:schemeClr val="bg1"/>
                </a:solidFill>
              </a:rPr>
              <a:t>STMG, STI2D, STL, STD2A, STAV, ST2S, STHR, S2TMD</a:t>
            </a:r>
          </a:p>
          <a:p>
            <a:endParaRPr lang="fr-FR" i="1" dirty="0">
              <a:solidFill>
                <a:schemeClr val="bg1"/>
              </a:solidFill>
            </a:endParaRPr>
          </a:p>
          <a:p>
            <a:r>
              <a:rPr lang="fr-FR" i="1" dirty="0">
                <a:solidFill>
                  <a:schemeClr val="bg1"/>
                </a:solidFill>
              </a:rPr>
              <a:t>         Pour découvrir un secteur professionnel</a:t>
            </a:r>
          </a:p>
          <a:p>
            <a:r>
              <a:rPr lang="fr-FR" i="1" dirty="0">
                <a:solidFill>
                  <a:schemeClr val="bg1"/>
                </a:solidFill>
              </a:rPr>
              <a:t>         Pour envisager préférablement des </a:t>
            </a:r>
            <a:r>
              <a:rPr lang="fr-FR" b="1" i="1" dirty="0">
                <a:solidFill>
                  <a:schemeClr val="bg1"/>
                </a:solidFill>
              </a:rPr>
              <a:t>études supérieures courtes </a:t>
            </a:r>
            <a:r>
              <a:rPr lang="fr-FR" i="1" dirty="0">
                <a:solidFill>
                  <a:schemeClr val="bg1"/>
                </a:solidFill>
              </a:rPr>
              <a:t>avec une ouverture sur des poursuites d’études longues</a:t>
            </a:r>
          </a:p>
        </p:txBody>
      </p:sp>
      <p:sp>
        <p:nvSpPr>
          <p:cNvPr id="28" name="Notched Right Arrow 27">
            <a:extLst>
              <a:ext uri="{FF2B5EF4-FFF2-40B4-BE49-F238E27FC236}">
                <a16:creationId xmlns:a16="http://schemas.microsoft.com/office/drawing/2014/main" id="{B993262A-1EA1-EC4D-A3D9-60EABB78B0A6}"/>
              </a:ext>
            </a:extLst>
          </p:cNvPr>
          <p:cNvSpPr/>
          <p:nvPr/>
        </p:nvSpPr>
        <p:spPr>
          <a:xfrm>
            <a:off x="4573982" y="3227898"/>
            <a:ext cx="369853" cy="3602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Notched Right Arrow 28">
            <a:extLst>
              <a:ext uri="{FF2B5EF4-FFF2-40B4-BE49-F238E27FC236}">
                <a16:creationId xmlns:a16="http://schemas.microsoft.com/office/drawing/2014/main" id="{977110BA-AD34-8347-AB61-2F1B443104FB}"/>
              </a:ext>
            </a:extLst>
          </p:cNvPr>
          <p:cNvSpPr/>
          <p:nvPr/>
        </p:nvSpPr>
        <p:spPr>
          <a:xfrm>
            <a:off x="4573982" y="3777514"/>
            <a:ext cx="369853" cy="3602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6992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500"/>
                                        <p:tgtEl>
                                          <p:spTgt spid="75"/>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500"/>
                                        <p:tgtEl>
                                          <p:spTgt spid="68"/>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500"/>
                                        <p:tgtEl>
                                          <p:spTgt spid="6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500"/>
                                        <p:tgtEl>
                                          <p:spTgt spid="7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500"/>
                                        <p:tgtEl>
                                          <p:spTgt spid="76"/>
                                        </p:tgtEl>
                                      </p:cBhvr>
                                    </p:animEffect>
                                  </p:childTnLst>
                                </p:cTn>
                              </p:par>
                            </p:childTnLst>
                          </p:cTn>
                        </p:par>
                        <p:par>
                          <p:cTn id="36" fill="hold">
                            <p:stCondLst>
                              <p:cond delay="500"/>
                            </p:stCondLst>
                            <p:childTnLst>
                              <p:par>
                                <p:cTn id="37" presetID="10" presetClass="entr" presetSubtype="0"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500"/>
                                        <p:tgtEl>
                                          <p:spTgt spid="7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childTnLst>
                                </p:cTn>
                              </p:par>
                            </p:childTnLst>
                          </p:cTn>
                        </p:par>
                        <p:par>
                          <p:cTn id="54" fill="hold">
                            <p:stCondLst>
                              <p:cond delay="500"/>
                            </p:stCondLst>
                            <p:childTnLst>
                              <p:par>
                                <p:cTn id="55" presetID="22" presetClass="entr" presetSubtype="4"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out" filter="wipe(down)">
                                      <p:cBhvr additive="repl">
                                        <p:cTn id="57" dur="500"/>
                                        <p:tgtEl>
                                          <p:spTgt spid="23"/>
                                        </p:tgtEl>
                                      </p:cBhvr>
                                    </p:animEffect>
                                  </p:childTnLst>
                                </p:cTn>
                              </p:par>
                            </p:childTnLst>
                          </p:cTn>
                        </p:par>
                        <p:par>
                          <p:cTn id="58" fill="hold">
                            <p:stCondLst>
                              <p:cond delay="1000"/>
                            </p:stCondLst>
                            <p:childTnLst>
                              <p:par>
                                <p:cTn id="59" presetID="22" presetClass="entr" presetSubtype="4"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out" filter="wipe(down)">
                                      <p:cBhvr additive="repl">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7" name="Google Shape;547;p29"/>
          <p:cNvSpPr/>
          <p:nvPr/>
        </p:nvSpPr>
        <p:spPr>
          <a:xfrm>
            <a:off x="644362" y="698500"/>
            <a:ext cx="4278476"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548" name="Google Shape;548;p29"/>
          <p:cNvGraphicFramePr/>
          <p:nvPr/>
        </p:nvGraphicFramePr>
        <p:xfrm>
          <a:off x="1606610" y="1719262"/>
          <a:ext cx="4460900" cy="457210"/>
        </p:xfrm>
        <a:graphic>
          <a:graphicData uri="http://schemas.openxmlformats.org/drawingml/2006/table">
            <a:tbl>
              <a:tblPr>
                <a:noFill/>
              </a:tblPr>
              <a:tblGrid>
                <a:gridCol w="4460900">
                  <a:extLst>
                    <a:ext uri="{9D8B030D-6E8A-4147-A177-3AD203B41FA5}">
                      <a16:colId xmlns:a16="http://schemas.microsoft.com/office/drawing/2014/main"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Sciences Economiques et Sociales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0"/>
                  </a:ext>
                </a:extLst>
              </a:tr>
            </a:tbl>
          </a:graphicData>
        </a:graphic>
      </p:graphicFrame>
      <p:sp>
        <p:nvSpPr>
          <p:cNvPr id="549" name="Google Shape;549;p29"/>
          <p:cNvSpPr/>
          <p:nvPr/>
        </p:nvSpPr>
        <p:spPr>
          <a:xfrm>
            <a:off x="1089061" y="1271900"/>
            <a:ext cx="5427627"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550" name="Google Shape;550;p29"/>
          <p:cNvSpPr txBox="1"/>
          <p:nvPr/>
        </p:nvSpPr>
        <p:spPr>
          <a:xfrm>
            <a:off x="290557" y="2176487"/>
            <a:ext cx="8562900" cy="31401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200">
                <a:solidFill>
                  <a:schemeClr val="dk1"/>
                </a:solidFill>
                <a:latin typeface="Calibri"/>
                <a:ea typeface="Calibri"/>
                <a:cs typeface="Calibri"/>
                <a:sym typeface="Calibri"/>
              </a:rPr>
              <a:t>L'enseignement de spécialité Sciences économiques et sociales renforce et approfondit la maîtrise par les lycéens des concepts, méthodes et problématiques essentiels de la science économique, de la sociologie et de la science politique. Il éclaire les grands enjeux économiques, sociaux et politiques des sociétés contemporaines. En renforçant les approches microéconomiques nécessaires pour comprendre les fondamentaux de l'économie et en proposant une approche pluridisciplinaire qui s'appuie notamment sur les sciences sociales, cet enseignement contribue à l'amélioration de la culture économique et sociologique des lycéens.</a:t>
            </a:r>
            <a:endParaRPr sz="2200">
              <a:solidFill>
                <a:srgbClr val="000000"/>
              </a:solidFill>
              <a:latin typeface="Calibri"/>
              <a:ea typeface="Calibri"/>
              <a:cs typeface="Calibri"/>
              <a:sym typeface="Calibri"/>
            </a:endParaRPr>
          </a:p>
        </p:txBody>
      </p:sp>
      <p:pic>
        <p:nvPicPr>
          <p:cNvPr id="552" name="Google Shape;552;p29"/>
          <p:cNvPicPr preferRelativeResize="0"/>
          <p:nvPr/>
        </p:nvPicPr>
        <p:blipFill rotWithShape="1">
          <a:blip r:embed="rId3">
            <a:alphaModFix/>
          </a:blip>
          <a:srcRect/>
          <a:stretch/>
        </p:blipFill>
        <p:spPr>
          <a:xfrm>
            <a:off x="7001039" y="1221032"/>
            <a:ext cx="1498436" cy="996460"/>
          </a:xfrm>
          <a:prstGeom prst="rect">
            <a:avLst/>
          </a:prstGeom>
          <a:noFill/>
          <a:ln>
            <a:noFill/>
          </a:ln>
        </p:spPr>
      </p:pic>
      <p:sp>
        <p:nvSpPr>
          <p:cNvPr id="553" name="Google Shape;553;p29">
            <a:hlinkClick r:id="rId4"/>
          </p:cNvPr>
          <p:cNvSpPr txBox="1"/>
          <p:nvPr/>
        </p:nvSpPr>
        <p:spPr>
          <a:xfrm>
            <a:off x="290550" y="5527250"/>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554" name="Google Shape;554;p29">
            <a:hlinkClick r:id="rId6"/>
          </p:cNvPr>
          <p:cNvSpPr txBox="1"/>
          <p:nvPr/>
        </p:nvSpPr>
        <p:spPr>
          <a:xfrm>
            <a:off x="3428225" y="5527250"/>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id="{E3B66F47-4EED-FA4F-8444-C10DFEB771D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2C1BC7D2-8E49-BB43-ADCB-A1BC171CEC56}"/>
              </a:ext>
            </a:extLst>
          </p:cNvPr>
          <p:cNvPicPr>
            <a:picLocks noChangeAspect="1"/>
          </p:cNvPicPr>
          <p:nvPr/>
        </p:nvPicPr>
        <p:blipFill>
          <a:blip r:embed="rId9"/>
          <a:stretch>
            <a:fillRect/>
          </a:stretch>
        </p:blipFill>
        <p:spPr>
          <a:xfrm>
            <a:off x="8152688" y="80898"/>
            <a:ext cx="762712" cy="762712"/>
          </a:xfrm>
          <a:prstGeom prst="rect">
            <a:avLst/>
          </a:prstGeom>
        </p:spPr>
      </p:pic>
    </p:spTree>
    <p:extLst>
      <p:ext uri="{BB962C8B-B14F-4D97-AF65-F5344CB8AC3E}">
        <p14:creationId xmlns:p14="http://schemas.microsoft.com/office/powerpoint/2010/main" val="1728246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509217" y="485108"/>
            <a:ext cx="42994" cy="76944"/>
          </a:xfrm>
          <a:prstGeom prst="rect">
            <a:avLst/>
          </a:prstGeom>
        </p:spPr>
        <p:txBody>
          <a:bodyPr vert="horz" wrap="square" lIns="0" tIns="0" rIns="0" bIns="0" rtlCol="0">
            <a:spAutoFit/>
          </a:bodyPr>
          <a:lstStyle/>
          <a:p>
            <a:pPr>
              <a:lnSpc>
                <a:spcPts val="635"/>
              </a:lnSpc>
            </a:pPr>
            <a:r>
              <a:rPr sz="665" dirty="0">
                <a:latin typeface="Calibri"/>
                <a:cs typeface="Calibri"/>
              </a:rPr>
              <a:t>2</a:t>
            </a:r>
            <a:endParaRPr sz="665">
              <a:latin typeface="Calibri"/>
              <a:cs typeface="Calibri"/>
            </a:endParaRPr>
          </a:p>
        </p:txBody>
      </p:sp>
      <p:graphicFrame>
        <p:nvGraphicFramePr>
          <p:cNvPr id="3" name="object 3"/>
          <p:cNvGraphicFramePr>
            <a:graphicFrameLocks noGrp="1"/>
          </p:cNvGraphicFramePr>
          <p:nvPr>
            <p:extLst/>
          </p:nvPr>
        </p:nvGraphicFramePr>
        <p:xfrm>
          <a:off x="231249" y="937227"/>
          <a:ext cx="8326721" cy="3377379"/>
        </p:xfrm>
        <a:graphic>
          <a:graphicData uri="http://schemas.openxmlformats.org/drawingml/2006/table">
            <a:tbl>
              <a:tblPr firstRow="1" bandRow="1">
                <a:tableStyleId>{2D5ABB26-0587-4C30-8999-92F81FD0307C}</a:tableStyleId>
              </a:tblPr>
              <a:tblGrid>
                <a:gridCol w="4056450">
                  <a:extLst>
                    <a:ext uri="{9D8B030D-6E8A-4147-A177-3AD203B41FA5}">
                      <a16:colId xmlns:a16="http://schemas.microsoft.com/office/drawing/2014/main" val="20000"/>
                    </a:ext>
                  </a:extLst>
                </a:gridCol>
                <a:gridCol w="4270271">
                  <a:extLst>
                    <a:ext uri="{9D8B030D-6E8A-4147-A177-3AD203B41FA5}">
                      <a16:colId xmlns:a16="http://schemas.microsoft.com/office/drawing/2014/main" val="20001"/>
                    </a:ext>
                  </a:extLst>
                </a:gridCol>
              </a:tblGrid>
              <a:tr h="429080">
                <a:tc>
                  <a:txBody>
                    <a:bodyPr/>
                    <a:lstStyle/>
                    <a:p>
                      <a:pPr algn="ctr">
                        <a:lnSpc>
                          <a:spcPct val="100000"/>
                        </a:lnSpc>
                        <a:spcBef>
                          <a:spcPts val="515"/>
                        </a:spcBef>
                      </a:pPr>
                      <a:r>
                        <a:rPr sz="1800" b="1" dirty="0">
                          <a:solidFill>
                            <a:srgbClr val="5EA125"/>
                          </a:solidFill>
                          <a:latin typeface="Calibri"/>
                          <a:cs typeface="Calibri"/>
                          <a:hlinkClick r:id="rId3"/>
                        </a:rPr>
                        <a:t>La</a:t>
                      </a:r>
                      <a:r>
                        <a:rPr sz="1800" b="1" spc="-25" dirty="0">
                          <a:solidFill>
                            <a:srgbClr val="5EA125"/>
                          </a:solidFill>
                          <a:latin typeface="Calibri"/>
                          <a:cs typeface="Calibri"/>
                          <a:hlinkClick r:id="rId3"/>
                        </a:rPr>
                        <a:t> </a:t>
                      </a:r>
                      <a:r>
                        <a:rPr sz="1800" b="1" spc="-10" dirty="0">
                          <a:solidFill>
                            <a:srgbClr val="5EA125"/>
                          </a:solidFill>
                          <a:latin typeface="Calibri"/>
                          <a:cs typeface="Calibri"/>
                          <a:hlinkClick r:id="rId3"/>
                        </a:rPr>
                        <a:t>voie</a:t>
                      </a:r>
                      <a:r>
                        <a:rPr sz="1800" b="1" spc="-25" dirty="0">
                          <a:solidFill>
                            <a:srgbClr val="5EA125"/>
                          </a:solidFill>
                          <a:latin typeface="Calibri"/>
                          <a:cs typeface="Calibri"/>
                          <a:hlinkClick r:id="rId3"/>
                        </a:rPr>
                        <a:t> </a:t>
                      </a:r>
                      <a:r>
                        <a:rPr sz="1800" b="1" spc="-5" dirty="0">
                          <a:solidFill>
                            <a:srgbClr val="5EA125"/>
                          </a:solidFill>
                          <a:latin typeface="Calibri"/>
                          <a:cs typeface="Calibri"/>
                          <a:hlinkClick r:id="rId3"/>
                        </a:rPr>
                        <a:t>générale</a:t>
                      </a:r>
                      <a:endParaRPr sz="1800">
                        <a:latin typeface="Calibri"/>
                        <a:cs typeface="Calibri"/>
                      </a:endParaRPr>
                    </a:p>
                  </a:txBody>
                  <a:tcPr marL="0" marR="0" marT="39540" marB="0">
                    <a:lnR w="76200">
                      <a:solidFill>
                        <a:srgbClr val="7ED13A"/>
                      </a:solidFill>
                      <a:prstDash val="solid"/>
                    </a:lnR>
                    <a:lnT w="12700">
                      <a:solidFill>
                        <a:srgbClr val="7ED13A"/>
                      </a:solidFill>
                      <a:prstDash val="solid"/>
                    </a:lnT>
                    <a:lnB w="12700">
                      <a:solidFill>
                        <a:srgbClr val="7ED13A"/>
                      </a:solidFill>
                      <a:prstDash val="solid"/>
                    </a:lnB>
                  </a:tcPr>
                </a:tc>
                <a:tc>
                  <a:txBody>
                    <a:bodyPr/>
                    <a:lstStyle/>
                    <a:p>
                      <a:pPr algn="ctr">
                        <a:lnSpc>
                          <a:spcPct val="100000"/>
                        </a:lnSpc>
                        <a:spcBef>
                          <a:spcPts val="515"/>
                        </a:spcBef>
                      </a:pPr>
                      <a:r>
                        <a:rPr sz="1800" b="1" dirty="0">
                          <a:solidFill>
                            <a:srgbClr val="5EA125"/>
                          </a:solidFill>
                          <a:latin typeface="Calibri"/>
                          <a:cs typeface="Calibri"/>
                          <a:hlinkClick r:id="rId3"/>
                        </a:rPr>
                        <a:t>La</a:t>
                      </a:r>
                      <a:r>
                        <a:rPr sz="1800" b="1" spc="-15" dirty="0">
                          <a:solidFill>
                            <a:srgbClr val="5EA125"/>
                          </a:solidFill>
                          <a:latin typeface="Calibri"/>
                          <a:cs typeface="Calibri"/>
                          <a:hlinkClick r:id="rId3"/>
                        </a:rPr>
                        <a:t> </a:t>
                      </a:r>
                      <a:r>
                        <a:rPr sz="1800" b="1" spc="-10" dirty="0">
                          <a:solidFill>
                            <a:srgbClr val="5EA125"/>
                          </a:solidFill>
                          <a:latin typeface="Calibri"/>
                          <a:cs typeface="Calibri"/>
                          <a:hlinkClick r:id="rId3"/>
                        </a:rPr>
                        <a:t>voie</a:t>
                      </a:r>
                      <a:r>
                        <a:rPr sz="1800" b="1" spc="-20" dirty="0">
                          <a:solidFill>
                            <a:srgbClr val="5EA125"/>
                          </a:solidFill>
                          <a:latin typeface="Calibri"/>
                          <a:cs typeface="Calibri"/>
                          <a:hlinkClick r:id="rId3"/>
                        </a:rPr>
                        <a:t> </a:t>
                      </a:r>
                      <a:r>
                        <a:rPr sz="1800" b="1" spc="-5" dirty="0">
                          <a:solidFill>
                            <a:srgbClr val="5EA125"/>
                          </a:solidFill>
                          <a:latin typeface="Calibri"/>
                          <a:cs typeface="Calibri"/>
                          <a:hlinkClick r:id="rId3"/>
                        </a:rPr>
                        <a:t>technologique</a:t>
                      </a:r>
                      <a:endParaRPr sz="1800" dirty="0">
                        <a:latin typeface="Calibri"/>
                        <a:cs typeface="Calibri"/>
                      </a:endParaRPr>
                    </a:p>
                  </a:txBody>
                  <a:tcPr marL="0" marR="0" marT="39540" marB="0">
                    <a:lnL w="76200">
                      <a:solidFill>
                        <a:srgbClr val="7ED13A"/>
                      </a:solidFill>
                      <a:prstDash val="solid"/>
                    </a:lnL>
                    <a:lnT w="12700">
                      <a:solidFill>
                        <a:srgbClr val="7ED13A"/>
                      </a:solidFill>
                      <a:prstDash val="solid"/>
                    </a:lnT>
                    <a:lnB w="12700">
                      <a:solidFill>
                        <a:srgbClr val="7ED13A"/>
                      </a:solidFill>
                      <a:prstDash val="solid"/>
                    </a:lnB>
                  </a:tcPr>
                </a:tc>
                <a:extLst>
                  <a:ext uri="{0D108BD9-81ED-4DB2-BD59-A6C34878D82A}">
                    <a16:rowId xmlns:a16="http://schemas.microsoft.com/office/drawing/2014/main" val="10000"/>
                  </a:ext>
                </a:extLst>
              </a:tr>
              <a:tr h="423924">
                <a:tc>
                  <a:txBody>
                    <a:bodyPr/>
                    <a:lstStyle/>
                    <a:p>
                      <a:pPr marL="67945">
                        <a:lnSpc>
                          <a:spcPct val="100000"/>
                        </a:lnSpc>
                        <a:spcBef>
                          <a:spcPts val="1040"/>
                        </a:spcBef>
                      </a:pPr>
                      <a:r>
                        <a:rPr sz="1300" spc="-5" dirty="0">
                          <a:latin typeface="Calibri"/>
                          <a:cs typeface="Calibri"/>
                        </a:rPr>
                        <a:t>Acquérir</a:t>
                      </a:r>
                      <a:r>
                        <a:rPr sz="1300" dirty="0">
                          <a:latin typeface="Calibri"/>
                          <a:cs typeface="Calibri"/>
                        </a:rPr>
                        <a:t> </a:t>
                      </a:r>
                      <a:r>
                        <a:rPr sz="1300" spc="-5" dirty="0">
                          <a:latin typeface="Calibri"/>
                          <a:cs typeface="Calibri"/>
                        </a:rPr>
                        <a:t>une solide culture</a:t>
                      </a:r>
                      <a:r>
                        <a:rPr sz="1300" spc="10" dirty="0">
                          <a:latin typeface="Calibri"/>
                          <a:cs typeface="Calibri"/>
                        </a:rPr>
                        <a:t> </a:t>
                      </a:r>
                      <a:r>
                        <a:rPr sz="1300" spc="-5" dirty="0">
                          <a:latin typeface="Calibri"/>
                          <a:cs typeface="Calibri"/>
                        </a:rPr>
                        <a:t>générale</a:t>
                      </a:r>
                      <a:endParaRPr sz="1300">
                        <a:latin typeface="Calibri"/>
                        <a:cs typeface="Calibri"/>
                      </a:endParaRPr>
                    </a:p>
                  </a:txBody>
                  <a:tcPr marL="0" marR="0" marT="79847" marB="0">
                    <a:lnR w="76200">
                      <a:solidFill>
                        <a:srgbClr val="7ED13A"/>
                      </a:solidFill>
                      <a:prstDash val="solid"/>
                    </a:lnR>
                    <a:lnT w="12700">
                      <a:solidFill>
                        <a:srgbClr val="7ED13A"/>
                      </a:solidFill>
                      <a:prstDash val="solid"/>
                    </a:lnT>
                    <a:solidFill>
                      <a:srgbClr val="DFF3CE"/>
                    </a:solidFill>
                  </a:tcPr>
                </a:tc>
                <a:tc>
                  <a:txBody>
                    <a:bodyPr/>
                    <a:lstStyle/>
                    <a:p>
                      <a:pPr marL="69215">
                        <a:lnSpc>
                          <a:spcPct val="100000"/>
                        </a:lnSpc>
                        <a:spcBef>
                          <a:spcPts val="1040"/>
                        </a:spcBef>
                      </a:pPr>
                      <a:r>
                        <a:rPr sz="1300" spc="-5" dirty="0">
                          <a:latin typeface="Calibri"/>
                          <a:cs typeface="Calibri"/>
                        </a:rPr>
                        <a:t>Aimer travailler</a:t>
                      </a:r>
                      <a:r>
                        <a:rPr sz="1300" spc="-10" dirty="0">
                          <a:latin typeface="Calibri"/>
                          <a:cs typeface="Calibri"/>
                        </a:rPr>
                        <a:t> </a:t>
                      </a:r>
                      <a:r>
                        <a:rPr sz="1300" spc="-5" dirty="0">
                          <a:latin typeface="Calibri"/>
                          <a:cs typeface="Calibri"/>
                        </a:rPr>
                        <a:t>sur</a:t>
                      </a:r>
                      <a:r>
                        <a:rPr sz="1300" spc="-10" dirty="0">
                          <a:latin typeface="Calibri"/>
                          <a:cs typeface="Calibri"/>
                        </a:rPr>
                        <a:t> </a:t>
                      </a:r>
                      <a:r>
                        <a:rPr sz="1300" spc="-5" dirty="0">
                          <a:latin typeface="Calibri"/>
                          <a:cs typeface="Calibri"/>
                        </a:rPr>
                        <a:t>des projets</a:t>
                      </a:r>
                      <a:endParaRPr sz="1300">
                        <a:latin typeface="Calibri"/>
                        <a:cs typeface="Calibri"/>
                      </a:endParaRPr>
                    </a:p>
                  </a:txBody>
                  <a:tcPr marL="0" marR="0" marT="79847" marB="0">
                    <a:lnL w="76200">
                      <a:solidFill>
                        <a:srgbClr val="7ED13A"/>
                      </a:solidFill>
                      <a:prstDash val="solid"/>
                    </a:lnL>
                    <a:lnT w="12700">
                      <a:solidFill>
                        <a:srgbClr val="7ED13A"/>
                      </a:solidFill>
                      <a:prstDash val="solid"/>
                    </a:lnT>
                    <a:solidFill>
                      <a:srgbClr val="DFF3CE"/>
                    </a:solidFill>
                  </a:tcPr>
                </a:tc>
                <a:extLst>
                  <a:ext uri="{0D108BD9-81ED-4DB2-BD59-A6C34878D82A}">
                    <a16:rowId xmlns:a16="http://schemas.microsoft.com/office/drawing/2014/main" val="10001"/>
                  </a:ext>
                </a:extLst>
              </a:tr>
              <a:tr h="420056">
                <a:tc>
                  <a:txBody>
                    <a:bodyPr/>
                    <a:lstStyle/>
                    <a:p>
                      <a:pPr marL="67945">
                        <a:lnSpc>
                          <a:spcPct val="100000"/>
                        </a:lnSpc>
                        <a:spcBef>
                          <a:spcPts val="990"/>
                        </a:spcBef>
                      </a:pPr>
                      <a:r>
                        <a:rPr sz="1300" spc="-5" dirty="0">
                          <a:latin typeface="Calibri"/>
                          <a:cs typeface="Calibri"/>
                        </a:rPr>
                        <a:t>Acquérir</a:t>
                      </a:r>
                      <a:r>
                        <a:rPr sz="1300" dirty="0">
                          <a:latin typeface="Calibri"/>
                          <a:cs typeface="Calibri"/>
                        </a:rPr>
                        <a:t> </a:t>
                      </a:r>
                      <a:r>
                        <a:rPr sz="1300" spc="-5" dirty="0">
                          <a:latin typeface="Calibri"/>
                          <a:cs typeface="Calibri"/>
                        </a:rPr>
                        <a:t>de</a:t>
                      </a:r>
                      <a:r>
                        <a:rPr sz="1300" spc="5" dirty="0">
                          <a:latin typeface="Calibri"/>
                          <a:cs typeface="Calibri"/>
                        </a:rPr>
                        <a:t> </a:t>
                      </a:r>
                      <a:r>
                        <a:rPr sz="1300" spc="-5" dirty="0">
                          <a:latin typeface="Calibri"/>
                          <a:cs typeface="Calibri"/>
                        </a:rPr>
                        <a:t>bonnes capacités</a:t>
                      </a:r>
                      <a:r>
                        <a:rPr sz="1300" dirty="0">
                          <a:latin typeface="Calibri"/>
                          <a:cs typeface="Calibri"/>
                        </a:rPr>
                        <a:t> </a:t>
                      </a:r>
                      <a:r>
                        <a:rPr sz="1300" spc="-5" dirty="0">
                          <a:latin typeface="Calibri"/>
                          <a:cs typeface="Calibri"/>
                        </a:rPr>
                        <a:t>d’expression</a:t>
                      </a:r>
                      <a:r>
                        <a:rPr sz="1300" dirty="0">
                          <a:latin typeface="Calibri"/>
                          <a:cs typeface="Calibri"/>
                        </a:rPr>
                        <a:t> </a:t>
                      </a:r>
                      <a:r>
                        <a:rPr sz="1300" spc="-5" dirty="0">
                          <a:latin typeface="Calibri"/>
                          <a:cs typeface="Calibri"/>
                        </a:rPr>
                        <a:t>écrite</a:t>
                      </a:r>
                      <a:r>
                        <a:rPr sz="1300" spc="5" dirty="0">
                          <a:latin typeface="Calibri"/>
                          <a:cs typeface="Calibri"/>
                        </a:rPr>
                        <a:t> </a:t>
                      </a:r>
                      <a:r>
                        <a:rPr sz="1300" spc="-5" dirty="0">
                          <a:latin typeface="Calibri"/>
                          <a:cs typeface="Calibri"/>
                        </a:rPr>
                        <a:t>et </a:t>
                      </a:r>
                      <a:r>
                        <a:rPr sz="1300" dirty="0">
                          <a:latin typeface="Calibri"/>
                          <a:cs typeface="Calibri"/>
                        </a:rPr>
                        <a:t>orale</a:t>
                      </a:r>
                      <a:endParaRPr sz="1300">
                        <a:latin typeface="Calibri"/>
                        <a:cs typeface="Calibri"/>
                      </a:endParaRPr>
                    </a:p>
                  </a:txBody>
                  <a:tcPr marL="0" marR="0" marT="76008" marB="0">
                    <a:lnR w="76200">
                      <a:solidFill>
                        <a:srgbClr val="7ED13A"/>
                      </a:solidFill>
                      <a:prstDash val="solid"/>
                    </a:lnR>
                  </a:tcPr>
                </a:tc>
                <a:tc>
                  <a:txBody>
                    <a:bodyPr/>
                    <a:lstStyle/>
                    <a:p>
                      <a:pPr marL="69215">
                        <a:lnSpc>
                          <a:spcPct val="100000"/>
                        </a:lnSpc>
                        <a:spcBef>
                          <a:spcPts val="990"/>
                        </a:spcBef>
                      </a:pPr>
                      <a:r>
                        <a:rPr sz="1300" spc="-5" dirty="0">
                          <a:latin typeface="Calibri"/>
                          <a:cs typeface="Calibri"/>
                        </a:rPr>
                        <a:t>Choisir</a:t>
                      </a:r>
                      <a:r>
                        <a:rPr sz="1300" spc="5" dirty="0">
                          <a:latin typeface="Calibri"/>
                          <a:cs typeface="Calibri"/>
                        </a:rPr>
                        <a:t> </a:t>
                      </a:r>
                      <a:r>
                        <a:rPr sz="1300" spc="-5" dirty="0">
                          <a:latin typeface="Calibri"/>
                          <a:cs typeface="Calibri"/>
                        </a:rPr>
                        <a:t>un</a:t>
                      </a:r>
                      <a:r>
                        <a:rPr sz="1300" spc="5" dirty="0">
                          <a:latin typeface="Calibri"/>
                          <a:cs typeface="Calibri"/>
                        </a:rPr>
                        <a:t> </a:t>
                      </a:r>
                      <a:r>
                        <a:rPr sz="1300" spc="-5" dirty="0">
                          <a:latin typeface="Calibri"/>
                          <a:cs typeface="Calibri"/>
                        </a:rPr>
                        <a:t>secteur</a:t>
                      </a:r>
                      <a:r>
                        <a:rPr sz="1300" spc="15" dirty="0">
                          <a:latin typeface="Calibri"/>
                          <a:cs typeface="Calibri"/>
                        </a:rPr>
                        <a:t> </a:t>
                      </a:r>
                      <a:r>
                        <a:rPr sz="1300" spc="-5" dirty="0">
                          <a:latin typeface="Calibri"/>
                          <a:cs typeface="Calibri"/>
                        </a:rPr>
                        <a:t>d’activités</a:t>
                      </a:r>
                      <a:r>
                        <a:rPr sz="1300" spc="5" dirty="0">
                          <a:latin typeface="Calibri"/>
                          <a:cs typeface="Calibri"/>
                        </a:rPr>
                        <a:t> </a:t>
                      </a:r>
                      <a:r>
                        <a:rPr sz="1300" spc="-5" dirty="0">
                          <a:latin typeface="Calibri"/>
                          <a:cs typeface="Calibri"/>
                        </a:rPr>
                        <a:t>(industriel,</a:t>
                      </a:r>
                      <a:r>
                        <a:rPr sz="1300" spc="15" dirty="0">
                          <a:latin typeface="Calibri"/>
                          <a:cs typeface="Calibri"/>
                        </a:rPr>
                        <a:t> </a:t>
                      </a:r>
                      <a:r>
                        <a:rPr sz="1300" spc="-5" dirty="0">
                          <a:latin typeface="Calibri"/>
                          <a:cs typeface="Calibri"/>
                        </a:rPr>
                        <a:t>tertiaire,</a:t>
                      </a:r>
                      <a:r>
                        <a:rPr sz="1300" spc="20" dirty="0">
                          <a:latin typeface="Calibri"/>
                          <a:cs typeface="Calibri"/>
                        </a:rPr>
                        <a:t> </a:t>
                      </a:r>
                      <a:r>
                        <a:rPr sz="1300" spc="-5" dirty="0">
                          <a:latin typeface="Calibri"/>
                          <a:cs typeface="Calibri"/>
                        </a:rPr>
                        <a:t>agricole)</a:t>
                      </a:r>
                      <a:endParaRPr sz="1300">
                        <a:latin typeface="Calibri"/>
                        <a:cs typeface="Calibri"/>
                      </a:endParaRPr>
                    </a:p>
                  </a:txBody>
                  <a:tcPr marL="0" marR="0" marT="76008" marB="0">
                    <a:lnL w="76200">
                      <a:solidFill>
                        <a:srgbClr val="7ED13A"/>
                      </a:solidFill>
                      <a:prstDash val="solid"/>
                    </a:lnL>
                  </a:tcPr>
                </a:tc>
                <a:extLst>
                  <a:ext uri="{0D108BD9-81ED-4DB2-BD59-A6C34878D82A}">
                    <a16:rowId xmlns:a16="http://schemas.microsoft.com/office/drawing/2014/main" val="10002"/>
                  </a:ext>
                </a:extLst>
              </a:tr>
              <a:tr h="419797">
                <a:tc>
                  <a:txBody>
                    <a:bodyPr/>
                    <a:lstStyle/>
                    <a:p>
                      <a:pPr marL="67945">
                        <a:lnSpc>
                          <a:spcPct val="100000"/>
                        </a:lnSpc>
                        <a:spcBef>
                          <a:spcPts val="1005"/>
                        </a:spcBef>
                      </a:pPr>
                      <a:r>
                        <a:rPr sz="1300" spc="-5" dirty="0">
                          <a:latin typeface="Calibri"/>
                          <a:cs typeface="Calibri"/>
                        </a:rPr>
                        <a:t>Aimer manipuler </a:t>
                      </a:r>
                      <a:r>
                        <a:rPr sz="1300" spc="-10" dirty="0">
                          <a:latin typeface="Calibri"/>
                          <a:cs typeface="Calibri"/>
                        </a:rPr>
                        <a:t>des</a:t>
                      </a:r>
                      <a:r>
                        <a:rPr sz="1300" dirty="0">
                          <a:latin typeface="Calibri"/>
                          <a:cs typeface="Calibri"/>
                        </a:rPr>
                        <a:t> idées</a:t>
                      </a:r>
                      <a:r>
                        <a:rPr sz="1300" spc="-5" dirty="0">
                          <a:latin typeface="Calibri"/>
                          <a:cs typeface="Calibri"/>
                        </a:rPr>
                        <a:t> abstraites</a:t>
                      </a:r>
                      <a:endParaRPr sz="1300">
                        <a:latin typeface="Calibri"/>
                        <a:cs typeface="Calibri"/>
                      </a:endParaRPr>
                    </a:p>
                  </a:txBody>
                  <a:tcPr marL="0" marR="0" marT="77160" marB="0">
                    <a:lnR w="76200">
                      <a:solidFill>
                        <a:srgbClr val="7ED13A"/>
                      </a:solidFill>
                      <a:prstDash val="solid"/>
                    </a:lnR>
                    <a:solidFill>
                      <a:srgbClr val="DFF3CE"/>
                    </a:solidFill>
                  </a:tcPr>
                </a:tc>
                <a:tc>
                  <a:txBody>
                    <a:bodyPr/>
                    <a:lstStyle/>
                    <a:p>
                      <a:pPr marL="69215">
                        <a:lnSpc>
                          <a:spcPct val="100000"/>
                        </a:lnSpc>
                        <a:spcBef>
                          <a:spcPts val="1005"/>
                        </a:spcBef>
                      </a:pPr>
                      <a:r>
                        <a:rPr sz="1300" spc="-5" dirty="0">
                          <a:latin typeface="Calibri"/>
                          <a:cs typeface="Calibri"/>
                        </a:rPr>
                        <a:t>Aimer travailler</a:t>
                      </a:r>
                      <a:r>
                        <a:rPr sz="1300" spc="-10" dirty="0">
                          <a:latin typeface="Calibri"/>
                          <a:cs typeface="Calibri"/>
                        </a:rPr>
                        <a:t> </a:t>
                      </a:r>
                      <a:r>
                        <a:rPr sz="1300" spc="-5" dirty="0">
                          <a:latin typeface="Calibri"/>
                          <a:cs typeface="Calibri"/>
                        </a:rPr>
                        <a:t>en</a:t>
                      </a:r>
                      <a:r>
                        <a:rPr sz="1300" dirty="0">
                          <a:latin typeface="Calibri"/>
                          <a:cs typeface="Calibri"/>
                        </a:rPr>
                        <a:t> </a:t>
                      </a:r>
                      <a:r>
                        <a:rPr sz="1300" spc="-5" dirty="0">
                          <a:latin typeface="Calibri"/>
                          <a:cs typeface="Calibri"/>
                        </a:rPr>
                        <a:t>équipe</a:t>
                      </a:r>
                      <a:endParaRPr sz="1300" dirty="0">
                        <a:latin typeface="Calibri"/>
                        <a:cs typeface="Calibri"/>
                      </a:endParaRPr>
                    </a:p>
                  </a:txBody>
                  <a:tcPr marL="0" marR="0" marT="77160" marB="0">
                    <a:lnL w="76200">
                      <a:solidFill>
                        <a:srgbClr val="7ED13A"/>
                      </a:solidFill>
                      <a:prstDash val="solid"/>
                    </a:lnL>
                    <a:solidFill>
                      <a:srgbClr val="DFF3CE"/>
                    </a:solidFill>
                  </a:tcPr>
                </a:tc>
                <a:extLst>
                  <a:ext uri="{0D108BD9-81ED-4DB2-BD59-A6C34878D82A}">
                    <a16:rowId xmlns:a16="http://schemas.microsoft.com/office/drawing/2014/main" val="10003"/>
                  </a:ext>
                </a:extLst>
              </a:tr>
              <a:tr h="419798">
                <a:tc>
                  <a:txBody>
                    <a:bodyPr/>
                    <a:lstStyle/>
                    <a:p>
                      <a:pPr marL="67945">
                        <a:lnSpc>
                          <a:spcPct val="100000"/>
                        </a:lnSpc>
                        <a:spcBef>
                          <a:spcPts val="1005"/>
                        </a:spcBef>
                      </a:pPr>
                      <a:r>
                        <a:rPr sz="1300" spc="-5" dirty="0">
                          <a:latin typeface="Calibri"/>
                          <a:cs typeface="Calibri"/>
                        </a:rPr>
                        <a:t>Avoir</a:t>
                      </a:r>
                      <a:r>
                        <a:rPr sz="1300" spc="-15" dirty="0">
                          <a:latin typeface="Calibri"/>
                          <a:cs typeface="Calibri"/>
                        </a:rPr>
                        <a:t> </a:t>
                      </a:r>
                      <a:r>
                        <a:rPr sz="1300" spc="-5" dirty="0">
                          <a:latin typeface="Calibri"/>
                          <a:cs typeface="Calibri"/>
                        </a:rPr>
                        <a:t>un</a:t>
                      </a:r>
                      <a:r>
                        <a:rPr sz="1300" spc="-25" dirty="0">
                          <a:latin typeface="Calibri"/>
                          <a:cs typeface="Calibri"/>
                        </a:rPr>
                        <a:t> </a:t>
                      </a:r>
                      <a:r>
                        <a:rPr sz="1300" dirty="0">
                          <a:latin typeface="Calibri"/>
                          <a:cs typeface="Calibri"/>
                        </a:rPr>
                        <a:t>esprit</a:t>
                      </a:r>
                      <a:r>
                        <a:rPr sz="1300" spc="-25" dirty="0">
                          <a:latin typeface="Calibri"/>
                          <a:cs typeface="Calibri"/>
                        </a:rPr>
                        <a:t> </a:t>
                      </a:r>
                      <a:r>
                        <a:rPr sz="1300" spc="-5" dirty="0">
                          <a:latin typeface="Calibri"/>
                          <a:cs typeface="Calibri"/>
                        </a:rPr>
                        <a:t>logique</a:t>
                      </a:r>
                      <a:endParaRPr sz="1300">
                        <a:latin typeface="Calibri"/>
                        <a:cs typeface="Calibri"/>
                      </a:endParaRPr>
                    </a:p>
                  </a:txBody>
                  <a:tcPr marL="0" marR="0" marT="77160" marB="0">
                    <a:lnR w="76200">
                      <a:solidFill>
                        <a:srgbClr val="7ED13A"/>
                      </a:solidFill>
                      <a:prstDash val="solid"/>
                    </a:lnR>
                  </a:tcPr>
                </a:tc>
                <a:tc>
                  <a:txBody>
                    <a:bodyPr/>
                    <a:lstStyle/>
                    <a:p>
                      <a:pPr marL="69215">
                        <a:lnSpc>
                          <a:spcPct val="100000"/>
                        </a:lnSpc>
                        <a:spcBef>
                          <a:spcPts val="1005"/>
                        </a:spcBef>
                      </a:pPr>
                      <a:r>
                        <a:rPr sz="1300" spc="-5" dirty="0">
                          <a:latin typeface="Calibri"/>
                          <a:cs typeface="Calibri"/>
                        </a:rPr>
                        <a:t>Avoir</a:t>
                      </a:r>
                      <a:r>
                        <a:rPr sz="1300" spc="-15" dirty="0">
                          <a:latin typeface="Calibri"/>
                          <a:cs typeface="Calibri"/>
                        </a:rPr>
                        <a:t> </a:t>
                      </a:r>
                      <a:r>
                        <a:rPr sz="1300" spc="-5" dirty="0">
                          <a:latin typeface="Calibri"/>
                          <a:cs typeface="Calibri"/>
                        </a:rPr>
                        <a:t>un</a:t>
                      </a:r>
                      <a:r>
                        <a:rPr sz="1300" spc="-25" dirty="0">
                          <a:latin typeface="Calibri"/>
                          <a:cs typeface="Calibri"/>
                        </a:rPr>
                        <a:t> </a:t>
                      </a:r>
                      <a:r>
                        <a:rPr sz="1300" dirty="0">
                          <a:latin typeface="Calibri"/>
                          <a:cs typeface="Calibri"/>
                        </a:rPr>
                        <a:t>esprit</a:t>
                      </a:r>
                      <a:r>
                        <a:rPr sz="1300" spc="-25" dirty="0">
                          <a:latin typeface="Calibri"/>
                          <a:cs typeface="Calibri"/>
                        </a:rPr>
                        <a:t> </a:t>
                      </a:r>
                      <a:r>
                        <a:rPr sz="1300" spc="-5" dirty="0">
                          <a:latin typeface="Calibri"/>
                          <a:cs typeface="Calibri"/>
                        </a:rPr>
                        <a:t>logique</a:t>
                      </a:r>
                      <a:endParaRPr sz="1300">
                        <a:latin typeface="Calibri"/>
                        <a:cs typeface="Calibri"/>
                      </a:endParaRPr>
                    </a:p>
                  </a:txBody>
                  <a:tcPr marL="0" marR="0" marT="77160" marB="0">
                    <a:lnL w="76200">
                      <a:solidFill>
                        <a:srgbClr val="7ED13A"/>
                      </a:solidFill>
                      <a:prstDash val="solid"/>
                    </a:lnL>
                  </a:tcPr>
                </a:tc>
                <a:extLst>
                  <a:ext uri="{0D108BD9-81ED-4DB2-BD59-A6C34878D82A}">
                    <a16:rowId xmlns:a16="http://schemas.microsoft.com/office/drawing/2014/main" val="10004"/>
                  </a:ext>
                </a:extLst>
              </a:tr>
              <a:tr h="419798">
                <a:tc>
                  <a:txBody>
                    <a:bodyPr/>
                    <a:lstStyle/>
                    <a:p>
                      <a:pPr marL="67945">
                        <a:lnSpc>
                          <a:spcPct val="100000"/>
                        </a:lnSpc>
                        <a:spcBef>
                          <a:spcPts val="1000"/>
                        </a:spcBef>
                      </a:pPr>
                      <a:r>
                        <a:rPr sz="1300" spc="-5" dirty="0">
                          <a:latin typeface="Calibri"/>
                          <a:cs typeface="Calibri"/>
                        </a:rPr>
                        <a:t>Savoir</a:t>
                      </a:r>
                      <a:r>
                        <a:rPr sz="1300" dirty="0">
                          <a:latin typeface="Calibri"/>
                          <a:cs typeface="Calibri"/>
                        </a:rPr>
                        <a:t> </a:t>
                      </a:r>
                      <a:r>
                        <a:rPr sz="1300" spc="-5" dirty="0">
                          <a:latin typeface="Calibri"/>
                          <a:cs typeface="Calibri"/>
                        </a:rPr>
                        <a:t>travailler</a:t>
                      </a:r>
                      <a:r>
                        <a:rPr sz="1300" dirty="0">
                          <a:latin typeface="Calibri"/>
                          <a:cs typeface="Calibri"/>
                        </a:rPr>
                        <a:t> </a:t>
                      </a:r>
                      <a:r>
                        <a:rPr sz="1300" spc="-5" dirty="0">
                          <a:latin typeface="Calibri"/>
                          <a:cs typeface="Calibri"/>
                        </a:rPr>
                        <a:t>régulièrement</a:t>
                      </a:r>
                      <a:r>
                        <a:rPr sz="1300" spc="5" dirty="0">
                          <a:latin typeface="Calibri"/>
                          <a:cs typeface="Calibri"/>
                        </a:rPr>
                        <a:t> </a:t>
                      </a:r>
                      <a:r>
                        <a:rPr sz="1300" spc="-5" dirty="0">
                          <a:latin typeface="Calibri"/>
                          <a:cs typeface="Calibri"/>
                        </a:rPr>
                        <a:t>et</a:t>
                      </a:r>
                      <a:r>
                        <a:rPr sz="1300" spc="10" dirty="0">
                          <a:latin typeface="Calibri"/>
                          <a:cs typeface="Calibri"/>
                        </a:rPr>
                        <a:t> </a:t>
                      </a:r>
                      <a:r>
                        <a:rPr sz="1300" spc="-5" dirty="0">
                          <a:latin typeface="Calibri"/>
                          <a:cs typeface="Calibri"/>
                        </a:rPr>
                        <a:t>rapidement</a:t>
                      </a:r>
                      <a:endParaRPr sz="1300" dirty="0">
                        <a:latin typeface="Calibri"/>
                        <a:cs typeface="Calibri"/>
                      </a:endParaRPr>
                    </a:p>
                  </a:txBody>
                  <a:tcPr marL="0" marR="0" marT="76776" marB="0">
                    <a:lnR w="76200">
                      <a:solidFill>
                        <a:srgbClr val="7ED13A"/>
                      </a:solidFill>
                      <a:prstDash val="solid"/>
                    </a:lnR>
                    <a:solidFill>
                      <a:srgbClr val="DFF3CE"/>
                    </a:solidFill>
                  </a:tcPr>
                </a:tc>
                <a:tc>
                  <a:txBody>
                    <a:bodyPr/>
                    <a:lstStyle/>
                    <a:p>
                      <a:pPr marL="69215">
                        <a:lnSpc>
                          <a:spcPct val="100000"/>
                        </a:lnSpc>
                        <a:spcBef>
                          <a:spcPts val="1000"/>
                        </a:spcBef>
                      </a:pPr>
                      <a:r>
                        <a:rPr sz="1300" spc="-5" dirty="0">
                          <a:latin typeface="Calibri"/>
                          <a:cs typeface="Calibri"/>
                        </a:rPr>
                        <a:t>Savoir travailler régulièrement</a:t>
                      </a:r>
                      <a:endParaRPr sz="1300">
                        <a:latin typeface="Calibri"/>
                        <a:cs typeface="Calibri"/>
                      </a:endParaRPr>
                    </a:p>
                  </a:txBody>
                  <a:tcPr marL="0" marR="0" marT="76776" marB="0">
                    <a:lnL w="76200">
                      <a:solidFill>
                        <a:srgbClr val="7ED13A"/>
                      </a:solidFill>
                      <a:prstDash val="solid"/>
                    </a:lnL>
                    <a:solidFill>
                      <a:srgbClr val="DFF3CE"/>
                    </a:solidFill>
                  </a:tcPr>
                </a:tc>
                <a:extLst>
                  <a:ext uri="{0D108BD9-81ED-4DB2-BD59-A6C34878D82A}">
                    <a16:rowId xmlns:a16="http://schemas.microsoft.com/office/drawing/2014/main" val="10005"/>
                  </a:ext>
                </a:extLst>
              </a:tr>
              <a:tr h="419971">
                <a:tc>
                  <a:txBody>
                    <a:bodyPr/>
                    <a:lstStyle/>
                    <a:p>
                      <a:pPr marL="67945">
                        <a:lnSpc>
                          <a:spcPct val="100000"/>
                        </a:lnSpc>
                        <a:spcBef>
                          <a:spcPts val="1000"/>
                        </a:spcBef>
                      </a:pPr>
                      <a:r>
                        <a:rPr sz="1300" spc="-5" dirty="0">
                          <a:latin typeface="Calibri"/>
                          <a:cs typeface="Calibri"/>
                        </a:rPr>
                        <a:t>Avoir</a:t>
                      </a:r>
                      <a:r>
                        <a:rPr sz="1300" dirty="0">
                          <a:latin typeface="Calibri"/>
                          <a:cs typeface="Calibri"/>
                        </a:rPr>
                        <a:t> </a:t>
                      </a:r>
                      <a:r>
                        <a:rPr sz="1300" spc="-5" dirty="0">
                          <a:latin typeface="Calibri"/>
                          <a:cs typeface="Calibri"/>
                        </a:rPr>
                        <a:t>envie</a:t>
                      </a:r>
                      <a:r>
                        <a:rPr sz="1300" spc="-10" dirty="0">
                          <a:latin typeface="Calibri"/>
                          <a:cs typeface="Calibri"/>
                        </a:rPr>
                        <a:t> </a:t>
                      </a:r>
                      <a:r>
                        <a:rPr sz="1300" spc="-5" dirty="0">
                          <a:latin typeface="Calibri"/>
                          <a:cs typeface="Calibri"/>
                        </a:rPr>
                        <a:t>d’un</a:t>
                      </a:r>
                      <a:r>
                        <a:rPr sz="1300" dirty="0">
                          <a:latin typeface="Calibri"/>
                          <a:cs typeface="Calibri"/>
                        </a:rPr>
                        <a:t> </a:t>
                      </a:r>
                      <a:r>
                        <a:rPr sz="1300" spc="-5" dirty="0">
                          <a:latin typeface="Calibri"/>
                          <a:cs typeface="Calibri"/>
                        </a:rPr>
                        <a:t>enseignement théorique</a:t>
                      </a:r>
                      <a:endParaRPr sz="1300">
                        <a:latin typeface="Calibri"/>
                        <a:cs typeface="Calibri"/>
                      </a:endParaRPr>
                    </a:p>
                  </a:txBody>
                  <a:tcPr marL="0" marR="0" marT="76776" marB="0">
                    <a:lnR w="76200">
                      <a:solidFill>
                        <a:srgbClr val="7ED13A"/>
                      </a:solidFill>
                      <a:prstDash val="solid"/>
                    </a:lnR>
                  </a:tcPr>
                </a:tc>
                <a:tc>
                  <a:txBody>
                    <a:bodyPr/>
                    <a:lstStyle/>
                    <a:p>
                      <a:pPr marL="69215">
                        <a:lnSpc>
                          <a:spcPct val="100000"/>
                        </a:lnSpc>
                        <a:spcBef>
                          <a:spcPts val="1000"/>
                        </a:spcBef>
                      </a:pPr>
                      <a:r>
                        <a:rPr sz="1300" spc="-5" dirty="0">
                          <a:latin typeface="Calibri"/>
                          <a:cs typeface="Calibri"/>
                        </a:rPr>
                        <a:t>Avoir</a:t>
                      </a:r>
                      <a:r>
                        <a:rPr sz="1300" dirty="0">
                          <a:latin typeface="Calibri"/>
                          <a:cs typeface="Calibri"/>
                        </a:rPr>
                        <a:t> </a:t>
                      </a:r>
                      <a:r>
                        <a:rPr sz="1300" spc="-5" dirty="0">
                          <a:latin typeface="Calibri"/>
                          <a:cs typeface="Calibri"/>
                        </a:rPr>
                        <a:t>envie</a:t>
                      </a:r>
                      <a:r>
                        <a:rPr sz="1300" spc="-10" dirty="0">
                          <a:latin typeface="Calibri"/>
                          <a:cs typeface="Calibri"/>
                        </a:rPr>
                        <a:t> </a:t>
                      </a:r>
                      <a:r>
                        <a:rPr sz="1300" spc="-5" dirty="0">
                          <a:latin typeface="Calibri"/>
                          <a:cs typeface="Calibri"/>
                        </a:rPr>
                        <a:t>d’un enseignement</a:t>
                      </a:r>
                      <a:r>
                        <a:rPr sz="1300" dirty="0">
                          <a:latin typeface="Calibri"/>
                          <a:cs typeface="Calibri"/>
                        </a:rPr>
                        <a:t> appliqué</a:t>
                      </a:r>
                      <a:endParaRPr sz="1300">
                        <a:latin typeface="Calibri"/>
                        <a:cs typeface="Calibri"/>
                      </a:endParaRPr>
                    </a:p>
                  </a:txBody>
                  <a:tcPr marL="0" marR="0" marT="76776" marB="0">
                    <a:lnL w="76200">
                      <a:solidFill>
                        <a:srgbClr val="7ED13A"/>
                      </a:solidFill>
                      <a:prstDash val="solid"/>
                    </a:lnL>
                  </a:tcPr>
                </a:tc>
                <a:extLst>
                  <a:ext uri="{0D108BD9-81ED-4DB2-BD59-A6C34878D82A}">
                    <a16:rowId xmlns:a16="http://schemas.microsoft.com/office/drawing/2014/main" val="10006"/>
                  </a:ext>
                </a:extLst>
              </a:tr>
              <a:tr h="424955">
                <a:tc>
                  <a:txBody>
                    <a:bodyPr/>
                    <a:lstStyle/>
                    <a:p>
                      <a:pPr marL="67945">
                        <a:lnSpc>
                          <a:spcPct val="100000"/>
                        </a:lnSpc>
                        <a:spcBef>
                          <a:spcPts val="1005"/>
                        </a:spcBef>
                      </a:pPr>
                      <a:r>
                        <a:rPr sz="1300" spc="-10" dirty="0">
                          <a:latin typeface="Calibri"/>
                          <a:cs typeface="Calibri"/>
                        </a:rPr>
                        <a:t>Souhaiter</a:t>
                      </a:r>
                      <a:r>
                        <a:rPr sz="1300" spc="5" dirty="0">
                          <a:latin typeface="Calibri"/>
                          <a:cs typeface="Calibri"/>
                        </a:rPr>
                        <a:t> </a:t>
                      </a:r>
                      <a:r>
                        <a:rPr sz="1300" spc="-5" dirty="0">
                          <a:latin typeface="Calibri"/>
                          <a:cs typeface="Calibri"/>
                        </a:rPr>
                        <a:t>poursuivre</a:t>
                      </a:r>
                      <a:r>
                        <a:rPr sz="1300" spc="10" dirty="0">
                          <a:latin typeface="Calibri"/>
                          <a:cs typeface="Calibri"/>
                        </a:rPr>
                        <a:t> </a:t>
                      </a:r>
                      <a:r>
                        <a:rPr sz="1300" spc="-10" dirty="0">
                          <a:latin typeface="Calibri"/>
                          <a:cs typeface="Calibri"/>
                        </a:rPr>
                        <a:t>des</a:t>
                      </a:r>
                      <a:r>
                        <a:rPr sz="1300" spc="10" dirty="0">
                          <a:latin typeface="Calibri"/>
                          <a:cs typeface="Calibri"/>
                        </a:rPr>
                        <a:t> </a:t>
                      </a:r>
                      <a:r>
                        <a:rPr sz="1300" spc="-5" dirty="0">
                          <a:latin typeface="Calibri"/>
                          <a:cs typeface="Calibri"/>
                        </a:rPr>
                        <a:t>études</a:t>
                      </a:r>
                      <a:r>
                        <a:rPr sz="1300" spc="5" dirty="0">
                          <a:latin typeface="Calibri"/>
                          <a:cs typeface="Calibri"/>
                        </a:rPr>
                        <a:t> </a:t>
                      </a:r>
                      <a:r>
                        <a:rPr sz="1300" spc="-5" dirty="0">
                          <a:latin typeface="Calibri"/>
                          <a:cs typeface="Calibri"/>
                        </a:rPr>
                        <a:t>longues</a:t>
                      </a:r>
                      <a:r>
                        <a:rPr sz="1300" spc="5" dirty="0">
                          <a:latin typeface="Calibri"/>
                          <a:cs typeface="Calibri"/>
                        </a:rPr>
                        <a:t> </a:t>
                      </a:r>
                      <a:r>
                        <a:rPr sz="1300" spc="-5" dirty="0">
                          <a:latin typeface="Calibri"/>
                          <a:cs typeface="Calibri"/>
                        </a:rPr>
                        <a:t>(&gt;</a:t>
                      </a:r>
                      <a:r>
                        <a:rPr sz="1300" dirty="0">
                          <a:latin typeface="Calibri"/>
                          <a:cs typeface="Calibri"/>
                        </a:rPr>
                        <a:t> </a:t>
                      </a:r>
                      <a:r>
                        <a:rPr sz="1300" spc="-10" dirty="0">
                          <a:latin typeface="Calibri"/>
                          <a:cs typeface="Calibri"/>
                        </a:rPr>
                        <a:t>bac</a:t>
                      </a:r>
                      <a:r>
                        <a:rPr sz="1300" spc="15" dirty="0">
                          <a:latin typeface="Calibri"/>
                          <a:cs typeface="Calibri"/>
                        </a:rPr>
                        <a:t> </a:t>
                      </a:r>
                      <a:r>
                        <a:rPr sz="1300" spc="-5" dirty="0">
                          <a:latin typeface="Calibri"/>
                          <a:cs typeface="Calibri"/>
                        </a:rPr>
                        <a:t>+3)</a:t>
                      </a:r>
                      <a:endParaRPr sz="1300" dirty="0">
                        <a:latin typeface="Calibri"/>
                        <a:cs typeface="Calibri"/>
                      </a:endParaRPr>
                    </a:p>
                  </a:txBody>
                  <a:tcPr marL="0" marR="0" marT="77160" marB="0">
                    <a:lnR w="76200">
                      <a:solidFill>
                        <a:srgbClr val="7ED13A"/>
                      </a:solidFill>
                      <a:prstDash val="solid"/>
                    </a:lnR>
                    <a:lnB w="12700">
                      <a:solidFill>
                        <a:srgbClr val="7ED13A"/>
                      </a:solidFill>
                      <a:prstDash val="solid"/>
                    </a:lnB>
                    <a:solidFill>
                      <a:srgbClr val="DFF3CE"/>
                    </a:solidFill>
                  </a:tcPr>
                </a:tc>
                <a:tc>
                  <a:txBody>
                    <a:bodyPr/>
                    <a:lstStyle/>
                    <a:p>
                      <a:pPr marL="69215">
                        <a:lnSpc>
                          <a:spcPct val="100000"/>
                        </a:lnSpc>
                        <a:spcBef>
                          <a:spcPts val="1005"/>
                        </a:spcBef>
                      </a:pPr>
                      <a:r>
                        <a:rPr sz="1300" spc="-10" dirty="0">
                          <a:latin typeface="Calibri"/>
                          <a:cs typeface="Calibri"/>
                        </a:rPr>
                        <a:t>Souhaiter</a:t>
                      </a:r>
                      <a:r>
                        <a:rPr sz="1300" dirty="0">
                          <a:latin typeface="Calibri"/>
                          <a:cs typeface="Calibri"/>
                        </a:rPr>
                        <a:t> </a:t>
                      </a:r>
                      <a:r>
                        <a:rPr sz="1300" spc="-5" dirty="0">
                          <a:latin typeface="Calibri"/>
                          <a:cs typeface="Calibri"/>
                        </a:rPr>
                        <a:t>poursuivre</a:t>
                      </a:r>
                      <a:r>
                        <a:rPr sz="1300" spc="5" dirty="0">
                          <a:latin typeface="Calibri"/>
                          <a:cs typeface="Calibri"/>
                        </a:rPr>
                        <a:t> </a:t>
                      </a:r>
                      <a:r>
                        <a:rPr sz="1300" spc="-10" dirty="0">
                          <a:latin typeface="Calibri"/>
                          <a:cs typeface="Calibri"/>
                        </a:rPr>
                        <a:t>des</a:t>
                      </a:r>
                      <a:r>
                        <a:rPr sz="1300" spc="35" dirty="0">
                          <a:latin typeface="Calibri"/>
                          <a:cs typeface="Calibri"/>
                        </a:rPr>
                        <a:t> </a:t>
                      </a:r>
                      <a:r>
                        <a:rPr sz="1300" spc="-5" dirty="0">
                          <a:latin typeface="Calibri"/>
                          <a:cs typeface="Calibri"/>
                        </a:rPr>
                        <a:t>études</a:t>
                      </a:r>
                      <a:r>
                        <a:rPr sz="1300" spc="10" dirty="0">
                          <a:latin typeface="Calibri"/>
                          <a:cs typeface="Calibri"/>
                        </a:rPr>
                        <a:t> </a:t>
                      </a:r>
                      <a:r>
                        <a:rPr sz="1300" spc="-5" dirty="0">
                          <a:latin typeface="Calibri"/>
                          <a:cs typeface="Calibri"/>
                        </a:rPr>
                        <a:t>courtes</a:t>
                      </a:r>
                      <a:r>
                        <a:rPr sz="1300" dirty="0">
                          <a:latin typeface="Calibri"/>
                          <a:cs typeface="Calibri"/>
                        </a:rPr>
                        <a:t> </a:t>
                      </a:r>
                      <a:r>
                        <a:rPr sz="1300" spc="-5" dirty="0">
                          <a:latin typeface="Calibri"/>
                          <a:cs typeface="Calibri"/>
                        </a:rPr>
                        <a:t>(jusqu’à</a:t>
                      </a:r>
                      <a:r>
                        <a:rPr sz="1300" dirty="0">
                          <a:latin typeface="Calibri"/>
                          <a:cs typeface="Calibri"/>
                        </a:rPr>
                        <a:t> bac</a:t>
                      </a:r>
                      <a:r>
                        <a:rPr sz="1300" spc="-5" dirty="0">
                          <a:latin typeface="Calibri"/>
                          <a:cs typeface="Calibri"/>
                        </a:rPr>
                        <a:t> +3)</a:t>
                      </a:r>
                      <a:endParaRPr sz="1300" dirty="0">
                        <a:latin typeface="Calibri"/>
                        <a:cs typeface="Calibri"/>
                      </a:endParaRPr>
                    </a:p>
                  </a:txBody>
                  <a:tcPr marL="0" marR="0" marT="77160" marB="0">
                    <a:lnL w="76200">
                      <a:solidFill>
                        <a:srgbClr val="7ED13A"/>
                      </a:solidFill>
                      <a:prstDash val="solid"/>
                    </a:lnL>
                    <a:lnB w="12700">
                      <a:solidFill>
                        <a:srgbClr val="7ED13A"/>
                      </a:solidFill>
                      <a:prstDash val="solid"/>
                    </a:lnB>
                    <a:solidFill>
                      <a:srgbClr val="DFF3CE"/>
                    </a:solidFill>
                  </a:tcPr>
                </a:tc>
                <a:extLst>
                  <a:ext uri="{0D108BD9-81ED-4DB2-BD59-A6C34878D82A}">
                    <a16:rowId xmlns:a16="http://schemas.microsoft.com/office/drawing/2014/main" val="10007"/>
                  </a:ext>
                </a:extLst>
              </a:tr>
            </a:tbl>
          </a:graphicData>
        </a:graphic>
      </p:graphicFrame>
      <p:pic>
        <p:nvPicPr>
          <p:cNvPr id="5" name="object 5"/>
          <p:cNvPicPr/>
          <p:nvPr/>
        </p:nvPicPr>
        <p:blipFill>
          <a:blip r:embed="rId4" cstate="print"/>
          <a:stretch>
            <a:fillRect/>
          </a:stretch>
        </p:blipFill>
        <p:spPr>
          <a:xfrm>
            <a:off x="349322" y="4321442"/>
            <a:ext cx="3760342" cy="2141002"/>
          </a:xfrm>
          <a:prstGeom prst="rect">
            <a:avLst/>
          </a:prstGeom>
        </p:spPr>
      </p:pic>
      <p:pic>
        <p:nvPicPr>
          <p:cNvPr id="6" name="object 6"/>
          <p:cNvPicPr/>
          <p:nvPr/>
        </p:nvPicPr>
        <p:blipFill>
          <a:blip r:embed="rId5" cstate="print"/>
          <a:stretch>
            <a:fillRect/>
          </a:stretch>
        </p:blipFill>
        <p:spPr>
          <a:xfrm>
            <a:off x="4483302" y="4321442"/>
            <a:ext cx="3584126" cy="2141003"/>
          </a:xfrm>
          <a:prstGeom prst="rect">
            <a:avLst/>
          </a:prstGeom>
        </p:spPr>
      </p:pic>
      <p:pic>
        <p:nvPicPr>
          <p:cNvPr id="9" name="object 11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869" y="16494"/>
            <a:ext cx="1044870" cy="93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972" y="4321443"/>
            <a:ext cx="4011692" cy="2536558"/>
          </a:xfrm>
          <a:prstGeom prst="rect">
            <a:avLst/>
          </a:prstGeom>
        </p:spPr>
      </p:pic>
      <p:pic>
        <p:nvPicPr>
          <p:cNvPr id="10" name="Imag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83302" y="4374101"/>
            <a:ext cx="4392588" cy="2431242"/>
          </a:xfrm>
          <a:prstGeom prst="rect">
            <a:avLst/>
          </a:prstGeom>
        </p:spPr>
      </p:pic>
      <p:pic>
        <p:nvPicPr>
          <p:cNvPr id="14" name="Picture 13">
            <a:extLst>
              <a:ext uri="{FF2B5EF4-FFF2-40B4-BE49-F238E27FC236}">
                <a16:creationId xmlns:a16="http://schemas.microsoft.com/office/drawing/2014/main" id="{1B336B67-82BB-6345-A198-8EE724B59E15}"/>
              </a:ext>
            </a:extLst>
          </p:cNvPr>
          <p:cNvPicPr>
            <a:picLocks noChangeAspect="1"/>
          </p:cNvPicPr>
          <p:nvPr/>
        </p:nvPicPr>
        <p:blipFill>
          <a:blip r:embed="rId9"/>
          <a:stretch>
            <a:fillRect/>
          </a:stretch>
        </p:blipFill>
        <p:spPr>
          <a:xfrm>
            <a:off x="8130458" y="24170"/>
            <a:ext cx="757518" cy="757518"/>
          </a:xfrm>
          <a:prstGeom prst="rect">
            <a:avLst/>
          </a:prstGeom>
        </p:spPr>
      </p:pic>
      <p:sp>
        <p:nvSpPr>
          <p:cNvPr id="15" name="Rectangle 14">
            <a:extLst>
              <a:ext uri="{FF2B5EF4-FFF2-40B4-BE49-F238E27FC236}">
                <a16:creationId xmlns:a16="http://schemas.microsoft.com/office/drawing/2014/main" id="{7790558D-2E2B-4C47-9A0A-0A5BC9CADF3D}"/>
              </a:ext>
            </a:extLst>
          </p:cNvPr>
          <p:cNvSpPr/>
          <p:nvPr/>
        </p:nvSpPr>
        <p:spPr>
          <a:xfrm>
            <a:off x="2103818" y="36487"/>
            <a:ext cx="5266122" cy="954107"/>
          </a:xfrm>
          <a:prstGeom prst="rect">
            <a:avLst/>
          </a:prstGeom>
        </p:spPr>
        <p:txBody>
          <a:bodyPr wrap="none">
            <a:spAutoFit/>
          </a:bodyPr>
          <a:lstStyle/>
          <a:p>
            <a:pPr algn="ctr"/>
            <a:r>
              <a:rPr lang="fr-FR" sz="2800" b="1" i="1" dirty="0">
                <a:solidFill>
                  <a:srgbClr val="C00000"/>
                </a:solidFill>
                <a:latin typeface="Calibri"/>
              </a:rPr>
              <a:t>Choisir sa voie en fonction </a:t>
            </a:r>
          </a:p>
          <a:p>
            <a:pPr algn="ctr"/>
            <a:r>
              <a:rPr lang="fr-FR" sz="2800" b="1" i="1" dirty="0">
                <a:solidFill>
                  <a:srgbClr val="C00000"/>
                </a:solidFill>
                <a:latin typeface="Calibri"/>
              </a:rPr>
              <a:t>de ses intérêts et qualités requises</a:t>
            </a:r>
            <a:endParaRPr lang="fr-FR" sz="2800" dirty="0"/>
          </a:p>
        </p:txBody>
      </p:sp>
    </p:spTree>
    <p:extLst>
      <p:ext uri="{BB962C8B-B14F-4D97-AF65-F5344CB8AC3E}">
        <p14:creationId xmlns:p14="http://schemas.microsoft.com/office/powerpoint/2010/main" val="4224395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81" name="Google Shape;281;p7"/>
          <p:cNvSpPr/>
          <p:nvPr/>
        </p:nvSpPr>
        <p:spPr>
          <a:xfrm>
            <a:off x="2383564" y="248328"/>
            <a:ext cx="4532864"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a:t>
            </a:r>
            <a:endParaRPr sz="1600" b="0" i="0" u="none" strike="noStrike" cap="none" dirty="0">
              <a:solidFill>
                <a:srgbClr val="000000"/>
              </a:solidFill>
              <a:latin typeface="Calibri"/>
              <a:ea typeface="Calibri"/>
              <a:cs typeface="Calibri"/>
              <a:sym typeface="Calibri"/>
            </a:endParaRPr>
          </a:p>
        </p:txBody>
      </p:sp>
      <p:sp>
        <p:nvSpPr>
          <p:cNvPr id="282" name="Google Shape;282;p7"/>
          <p:cNvSpPr/>
          <p:nvPr/>
        </p:nvSpPr>
        <p:spPr>
          <a:xfrm>
            <a:off x="1241710" y="863125"/>
            <a:ext cx="7467600" cy="461624"/>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Enseignements communs du cycle terminal</a:t>
            </a:r>
            <a:endParaRPr sz="1400" b="0" i="0" u="none" strike="noStrike" cap="none" dirty="0">
              <a:solidFill>
                <a:srgbClr val="000000"/>
              </a:solidFill>
              <a:latin typeface="Calibri"/>
              <a:ea typeface="Calibri"/>
              <a:cs typeface="Calibri"/>
              <a:sym typeface="Calibri"/>
            </a:endParaRPr>
          </a:p>
        </p:txBody>
      </p:sp>
      <p:graphicFrame>
        <p:nvGraphicFramePr>
          <p:cNvPr id="283" name="Google Shape;283;p7"/>
          <p:cNvGraphicFramePr/>
          <p:nvPr>
            <p:extLst>
              <p:ext uri="{D42A27DB-BD31-4B8C-83A1-F6EECF244321}">
                <p14:modId xmlns:p14="http://schemas.microsoft.com/office/powerpoint/2010/main" val="3115868151"/>
              </p:ext>
            </p:extLst>
          </p:nvPr>
        </p:nvGraphicFramePr>
        <p:xfrm>
          <a:off x="196840" y="1507984"/>
          <a:ext cx="8505201" cy="5200461"/>
        </p:xfrm>
        <a:graphic>
          <a:graphicData uri="http://schemas.openxmlformats.org/drawingml/2006/table">
            <a:tbl>
              <a:tblPr firstRow="1" bandRow="1">
                <a:noFill/>
              </a:tblPr>
              <a:tblGrid>
                <a:gridCol w="4260415">
                  <a:extLst>
                    <a:ext uri="{9D8B030D-6E8A-4147-A177-3AD203B41FA5}">
                      <a16:colId xmlns:a16="http://schemas.microsoft.com/office/drawing/2014/main" val="20000"/>
                    </a:ext>
                  </a:extLst>
                </a:gridCol>
                <a:gridCol w="2090503">
                  <a:extLst>
                    <a:ext uri="{9D8B030D-6E8A-4147-A177-3AD203B41FA5}">
                      <a16:colId xmlns:a16="http://schemas.microsoft.com/office/drawing/2014/main" val="20001"/>
                    </a:ext>
                  </a:extLst>
                </a:gridCol>
                <a:gridCol w="2154283">
                  <a:extLst>
                    <a:ext uri="{9D8B030D-6E8A-4147-A177-3AD203B41FA5}">
                      <a16:colId xmlns:a16="http://schemas.microsoft.com/office/drawing/2014/main" val="20002"/>
                    </a:ext>
                  </a:extLst>
                </a:gridCol>
              </a:tblGrid>
              <a:tr h="446204">
                <a:tc>
                  <a:txBody>
                    <a:bodyPr/>
                    <a:lstStyle/>
                    <a:p>
                      <a:pPr marL="0" marR="0" lvl="0" indent="0" algn="l" rtl="0">
                        <a:spcBef>
                          <a:spcPts val="0"/>
                        </a:spcBef>
                        <a:spcAft>
                          <a:spcPts val="0"/>
                        </a:spcAft>
                        <a:buNone/>
                      </a:pPr>
                      <a:r>
                        <a:rPr lang="fr-FR" sz="1800" b="1" u="none" strike="noStrike" cap="none" dirty="0">
                          <a:latin typeface="Calibri" panose="020F0502020204030204" pitchFamily="34" charset="0"/>
                          <a:cs typeface="Calibri" panose="020F0502020204030204" pitchFamily="34" charset="0"/>
                        </a:rPr>
                        <a:t>Enseignement</a:t>
                      </a:r>
                      <a:endParaRPr sz="18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b="1" dirty="0">
                          <a:latin typeface="Calibri" panose="020F0502020204030204" pitchFamily="34" charset="0"/>
                          <a:cs typeface="Calibri" panose="020F0502020204030204" pitchFamily="34" charset="0"/>
                        </a:rPr>
                        <a:t>Horaires 1</a:t>
                      </a:r>
                      <a:r>
                        <a:rPr lang="fr-FR" sz="1800" b="1" baseline="30000" dirty="0">
                          <a:latin typeface="Calibri" panose="020F0502020204030204" pitchFamily="34" charset="0"/>
                          <a:cs typeface="Calibri" panose="020F0502020204030204" pitchFamily="34" charset="0"/>
                        </a:rPr>
                        <a:t>ère</a:t>
                      </a:r>
                      <a:r>
                        <a:rPr lang="fr-FR" sz="1800" b="1" dirty="0">
                          <a:latin typeface="Calibri" panose="020F0502020204030204" pitchFamily="34" charset="0"/>
                          <a:cs typeface="Calibri" panose="020F0502020204030204" pitchFamily="34" charset="0"/>
                        </a:rPr>
                        <a:t> </a:t>
                      </a:r>
                      <a:endParaRPr sz="18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b="1" dirty="0">
                          <a:latin typeface="Calibri" panose="020F0502020204030204" pitchFamily="34" charset="0"/>
                          <a:cs typeface="Calibri" panose="020F0502020204030204" pitchFamily="34" charset="0"/>
                        </a:rPr>
                        <a:t>Horaires T</a:t>
                      </a:r>
                      <a:r>
                        <a:rPr lang="fr-FR" sz="1800" b="1" baseline="30000" dirty="0">
                          <a:latin typeface="Calibri" panose="020F0502020204030204" pitchFamily="34" charset="0"/>
                          <a:cs typeface="Calibri" panose="020F0502020204030204" pitchFamily="34" charset="0"/>
                        </a:rPr>
                        <a:t>ale</a:t>
                      </a:r>
                      <a:r>
                        <a:rPr lang="fr-FR" sz="1800" b="1" dirty="0">
                          <a:latin typeface="Calibri" panose="020F0502020204030204" pitchFamily="34" charset="0"/>
                          <a:cs typeface="Calibri" panose="020F0502020204030204" pitchFamily="34" charset="0"/>
                        </a:rPr>
                        <a:t> </a:t>
                      </a:r>
                      <a:endParaRPr sz="1800" b="1"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0"/>
                  </a:ext>
                </a:extLst>
              </a:tr>
              <a:tr h="446204">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Français</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4 h</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1"/>
                  </a:ext>
                </a:extLst>
              </a:tr>
              <a:tr h="446204">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Philosophie</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4 h</a:t>
                      </a:r>
                      <a:endParaRPr sz="18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2"/>
                  </a:ext>
                </a:extLst>
              </a:tr>
              <a:tr h="446204">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Histoire géographie</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3 h</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3 h</a:t>
                      </a:r>
                      <a:endParaRPr sz="18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3"/>
                  </a:ext>
                </a:extLst>
              </a:tr>
              <a:tr h="446204">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Langues vivantes A et B</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5 h 30</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4 h</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4"/>
                  </a:ext>
                </a:extLst>
              </a:tr>
              <a:tr h="803160">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Enseignement scientifique Mathématiques</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2 h </a:t>
                      </a:r>
                    </a:p>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+ 1h30</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2 h</a:t>
                      </a:r>
                      <a:endParaRPr sz="18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5"/>
                  </a:ext>
                </a:extLst>
              </a:tr>
              <a:tr h="482466">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Education physique et sportive</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2 h</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2 h</a:t>
                      </a:r>
                      <a:endParaRPr sz="18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6"/>
                  </a:ext>
                </a:extLst>
              </a:tr>
              <a:tr h="527177">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Enseignement moral et civique</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0 h 30</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0 h 30</a:t>
                      </a:r>
                      <a:endParaRPr sz="18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val="10007"/>
                  </a:ext>
                </a:extLst>
              </a:tr>
              <a:tr h="386712">
                <a:tc>
                  <a:txBody>
                    <a:bodyPr/>
                    <a:lstStyle/>
                    <a:p>
                      <a:pPr marL="0" marR="0" lvl="0" indent="0" algn="l" rtl="0">
                        <a:spcBef>
                          <a:spcPts val="0"/>
                        </a:spcBef>
                        <a:spcAft>
                          <a:spcPts val="0"/>
                        </a:spcAft>
                        <a:buNone/>
                      </a:pPr>
                      <a:r>
                        <a:rPr lang="fr-FR" sz="1800" b="1">
                          <a:solidFill>
                            <a:schemeClr val="lt1"/>
                          </a:solidFill>
                          <a:latin typeface="Calibri" panose="020F0502020204030204" pitchFamily="34" charset="0"/>
                          <a:cs typeface="Calibri" panose="020F0502020204030204" pitchFamily="34" charset="0"/>
                        </a:rPr>
                        <a:t>Total</a:t>
                      </a:r>
                      <a:endParaRPr sz="1800">
                        <a:latin typeface="Calibri" panose="020F0502020204030204" pitchFamily="34" charset="0"/>
                        <a:cs typeface="Calibri" panose="020F0502020204030204" pitchFamily="34" charset="0"/>
                      </a:endParaRPr>
                    </a:p>
                  </a:txBody>
                  <a:tcPr marL="91450" marR="91450" marT="45725" marB="45725">
                    <a:solidFill>
                      <a:srgbClr val="366092"/>
                    </a:solidFill>
                  </a:tcPr>
                </a:tc>
                <a:tc>
                  <a:txBody>
                    <a:bodyPr/>
                    <a:lstStyle/>
                    <a:p>
                      <a:pPr marL="0" marR="0" lvl="0" indent="0" algn="ctr" rtl="0">
                        <a:lnSpc>
                          <a:spcPct val="100000"/>
                        </a:lnSpc>
                        <a:spcBef>
                          <a:spcPts val="0"/>
                        </a:spcBef>
                        <a:spcAft>
                          <a:spcPts val="0"/>
                        </a:spcAft>
                        <a:buClr>
                          <a:schemeClr val="lt1"/>
                        </a:buClr>
                        <a:buSzPts val="2000"/>
                        <a:buFont typeface="Calibri"/>
                        <a:buNone/>
                      </a:pPr>
                      <a:r>
                        <a:rPr lang="fr-FR" sz="1800" b="1" dirty="0">
                          <a:solidFill>
                            <a:schemeClr val="lt1"/>
                          </a:solidFill>
                          <a:latin typeface="Calibri" panose="020F0502020204030204" pitchFamily="34" charset="0"/>
                          <a:cs typeface="Calibri" panose="020F0502020204030204" pitchFamily="34" charset="0"/>
                        </a:rPr>
                        <a:t>17 h ou 18h30</a:t>
                      </a:r>
                      <a:endParaRPr sz="1800" dirty="0">
                        <a:latin typeface="Calibri" panose="020F0502020204030204" pitchFamily="34" charset="0"/>
                        <a:cs typeface="Calibri" panose="020F0502020204030204" pitchFamily="34" charset="0"/>
                      </a:endParaRPr>
                    </a:p>
                  </a:txBody>
                  <a:tcPr marL="91450" marR="91450" marT="45725" marB="45725">
                    <a:solidFill>
                      <a:srgbClr val="366092"/>
                    </a:solidFill>
                  </a:tcPr>
                </a:tc>
                <a:tc>
                  <a:txBody>
                    <a:bodyPr/>
                    <a:lstStyle/>
                    <a:p>
                      <a:pPr marL="0" marR="0" lvl="0" indent="0" algn="ctr" rtl="0">
                        <a:lnSpc>
                          <a:spcPct val="100000"/>
                        </a:lnSpc>
                        <a:spcBef>
                          <a:spcPts val="0"/>
                        </a:spcBef>
                        <a:spcAft>
                          <a:spcPts val="0"/>
                        </a:spcAft>
                        <a:buClr>
                          <a:schemeClr val="lt1"/>
                        </a:buClr>
                        <a:buSzPts val="2000"/>
                        <a:buFont typeface="Calibri"/>
                        <a:buNone/>
                      </a:pPr>
                      <a:r>
                        <a:rPr lang="fr-FR" sz="1800" b="1">
                          <a:solidFill>
                            <a:schemeClr val="lt1"/>
                          </a:solidFill>
                          <a:latin typeface="Calibri" panose="020F0502020204030204" pitchFamily="34" charset="0"/>
                          <a:cs typeface="Calibri" panose="020F0502020204030204" pitchFamily="34" charset="0"/>
                        </a:rPr>
                        <a:t>15 h 30</a:t>
                      </a:r>
                      <a:endParaRPr sz="1800">
                        <a:latin typeface="Calibri" panose="020F0502020204030204" pitchFamily="34" charset="0"/>
                        <a:cs typeface="Calibri" panose="020F0502020204030204" pitchFamily="34" charset="0"/>
                      </a:endParaRPr>
                    </a:p>
                  </a:txBody>
                  <a:tcPr marL="91450" marR="91450" marT="45725" marB="45725">
                    <a:solidFill>
                      <a:srgbClr val="366092"/>
                    </a:solidFill>
                  </a:tcPr>
                </a:tc>
                <a:extLst>
                  <a:ext uri="{0D108BD9-81ED-4DB2-BD59-A6C34878D82A}">
                    <a16:rowId xmlns:a16="http://schemas.microsoft.com/office/drawing/2014/main" val="10008"/>
                  </a:ext>
                </a:extLst>
              </a:tr>
              <a:tr h="384963">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dirty="0">
                          <a:latin typeface="Calibri" panose="020F0502020204030204" pitchFamily="34" charset="0"/>
                          <a:cs typeface="Calibri" panose="020F0502020204030204" pitchFamily="34" charset="0"/>
                        </a:rPr>
                        <a:t>AP, Accompagnement au choix de l’orientation, Heures de vie de classe</a:t>
                      </a:r>
                      <a:endParaRPr sz="1800" dirty="0">
                        <a:latin typeface="Calibri" panose="020F0502020204030204" pitchFamily="34" charset="0"/>
                        <a:cs typeface="Calibri" panose="020F0502020204030204" pitchFamily="34" charset="0"/>
                      </a:endParaRPr>
                    </a:p>
                  </a:txBody>
                  <a:tcPr marL="91450" marR="91450" marT="45725" marB="45725">
                    <a:solidFill>
                      <a:srgbClr val="F2DADA"/>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9"/>
                  </a:ext>
                </a:extLst>
              </a:tr>
              <a:tr h="384963">
                <a:tc gridSpan="3">
                  <a:txBody>
                    <a:bodyPr/>
                    <a:lstStyle/>
                    <a:p>
                      <a:pPr marL="0" marR="0" lvl="0" indent="0" algn="ctr" rtl="0">
                        <a:lnSpc>
                          <a:spcPct val="100000"/>
                        </a:lnSpc>
                        <a:spcBef>
                          <a:spcPts val="0"/>
                        </a:spcBef>
                        <a:spcAft>
                          <a:spcPts val="0"/>
                        </a:spcAft>
                        <a:buClr>
                          <a:schemeClr val="dk1"/>
                        </a:buClr>
                        <a:buSzPts val="2000"/>
                        <a:buFont typeface="Calibri"/>
                        <a:buNone/>
                      </a:pPr>
                      <a:r>
                        <a:rPr lang="en-US" sz="1800" dirty="0">
                          <a:latin typeface="Calibri" panose="020F0502020204030204" pitchFamily="34" charset="0"/>
                          <a:cs typeface="Calibri" panose="020F0502020204030204" pitchFamily="34" charset="0"/>
                        </a:rPr>
                        <a:t>Section </a:t>
                      </a:r>
                      <a:r>
                        <a:rPr lang="en-US" sz="1800" dirty="0" err="1">
                          <a:latin typeface="Calibri" panose="020F0502020204030204" pitchFamily="34" charset="0"/>
                          <a:cs typeface="Calibri" panose="020F0502020204030204" pitchFamily="34" charset="0"/>
                        </a:rPr>
                        <a:t>Européenne</a:t>
                      </a:r>
                      <a:r>
                        <a:rPr lang="en-US" sz="1800" dirty="0">
                          <a:latin typeface="Calibri" panose="020F0502020204030204" pitchFamily="34" charset="0"/>
                          <a:cs typeface="Calibri" panose="020F0502020204030204" pitchFamily="34" charset="0"/>
                        </a:rPr>
                        <a:t> </a:t>
                      </a:r>
                      <a:r>
                        <a:rPr lang="en-US" sz="1800" dirty="0" err="1">
                          <a:latin typeface="Calibri" panose="020F0502020204030204" pitchFamily="34" charset="0"/>
                          <a:cs typeface="Calibri" panose="020F0502020204030204" pitchFamily="34" charset="0"/>
                        </a:rPr>
                        <a:t>anglais</a:t>
                      </a:r>
                      <a:r>
                        <a:rPr lang="en-US" sz="1800" dirty="0">
                          <a:latin typeface="Calibri" panose="020F0502020204030204" pitchFamily="34" charset="0"/>
                          <a:cs typeface="Calibri" panose="020F0502020204030204" pitchFamily="34" charset="0"/>
                        </a:rPr>
                        <a:t> avec DNL </a:t>
                      </a:r>
                      <a:r>
                        <a:rPr lang="en-US" sz="1800" dirty="0" err="1">
                          <a:latin typeface="Calibri" panose="020F0502020204030204" pitchFamily="34" charset="0"/>
                          <a:cs typeface="Calibri" panose="020F0502020204030204" pitchFamily="34" charset="0"/>
                        </a:rPr>
                        <a:t>Histoire-Géographie</a:t>
                      </a:r>
                      <a:r>
                        <a:rPr lang="en-US" sz="1800" dirty="0">
                          <a:latin typeface="Calibri" panose="020F0502020204030204" pitchFamily="34" charset="0"/>
                          <a:cs typeface="Calibri" panose="020F0502020204030204" pitchFamily="34" charset="0"/>
                        </a:rPr>
                        <a:t> </a:t>
                      </a:r>
                      <a:r>
                        <a:rPr lang="en-US" sz="1800" dirty="0" err="1">
                          <a:latin typeface="Calibri" panose="020F0502020204030204" pitchFamily="34" charset="0"/>
                          <a:cs typeface="Calibri" panose="020F0502020204030204" pitchFamily="34" charset="0"/>
                        </a:rPr>
                        <a:t>ou</a:t>
                      </a:r>
                      <a:r>
                        <a:rPr lang="en-US" sz="1800" dirty="0">
                          <a:latin typeface="Calibri" panose="020F0502020204030204" pitchFamily="34" charset="0"/>
                          <a:cs typeface="Calibri" panose="020F0502020204030204" pitchFamily="34" charset="0"/>
                        </a:rPr>
                        <a:t> SVT (1h)</a:t>
                      </a:r>
                      <a:endParaRPr sz="1800" dirty="0">
                        <a:latin typeface="Calibri" panose="020F0502020204030204" pitchFamily="34" charset="0"/>
                        <a:cs typeface="Calibri" panose="020F0502020204030204" pitchFamily="34" charset="0"/>
                      </a:endParaRPr>
                    </a:p>
                  </a:txBody>
                  <a:tcPr marL="91450" marR="91450" marT="45725" marB="45725">
                    <a:solidFill>
                      <a:srgbClr val="F2DADA"/>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10"/>
                  </a:ext>
                </a:extLst>
              </a:tr>
            </a:tbl>
          </a:graphicData>
        </a:graphic>
      </p:graphicFrame>
      <p:pic>
        <p:nvPicPr>
          <p:cNvPr id="8" name="object 118">
            <a:extLst>
              <a:ext uri="{FF2B5EF4-FFF2-40B4-BE49-F238E27FC236}">
                <a16:creationId xmlns:a16="http://schemas.microsoft.com/office/drawing/2014/main" id="{56803399-652A-A94F-8772-C580D2B7322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840" y="0"/>
            <a:ext cx="1044870" cy="93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FF13EBE8-AD59-924B-ADCD-AC5949985725}"/>
              </a:ext>
            </a:extLst>
          </p:cNvPr>
          <p:cNvPicPr>
            <a:picLocks noChangeAspect="1"/>
          </p:cNvPicPr>
          <p:nvPr/>
        </p:nvPicPr>
        <p:blipFill>
          <a:blip r:embed="rId4"/>
          <a:stretch>
            <a:fillRect/>
          </a:stretch>
        </p:blipFill>
        <p:spPr>
          <a:xfrm>
            <a:off x="8203962" y="80898"/>
            <a:ext cx="711437" cy="711437"/>
          </a:xfrm>
          <a:prstGeom prst="rect">
            <a:avLst/>
          </a:prstGeom>
        </p:spPr>
      </p:pic>
    </p:spTree>
    <p:extLst>
      <p:ext uri="{BB962C8B-B14F-4D97-AF65-F5344CB8AC3E}">
        <p14:creationId xmlns:p14="http://schemas.microsoft.com/office/powerpoint/2010/main" val="1625607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91" name="Google Shape;291;p8"/>
          <p:cNvSpPr/>
          <p:nvPr/>
        </p:nvSpPr>
        <p:spPr>
          <a:xfrm>
            <a:off x="2423160" y="426720"/>
            <a:ext cx="4362450"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a:t>
            </a:r>
            <a:endParaRPr sz="1600" b="0" i="0" u="none" strike="noStrike" cap="none" dirty="0">
              <a:solidFill>
                <a:srgbClr val="000000"/>
              </a:solidFill>
              <a:latin typeface="Calibri"/>
              <a:ea typeface="Calibri"/>
              <a:cs typeface="Calibri"/>
              <a:sym typeface="Calibri"/>
            </a:endParaRPr>
          </a:p>
        </p:txBody>
      </p:sp>
      <p:graphicFrame>
        <p:nvGraphicFramePr>
          <p:cNvPr id="292" name="Google Shape;292;p8"/>
          <p:cNvGraphicFramePr/>
          <p:nvPr>
            <p:extLst>
              <p:ext uri="{D42A27DB-BD31-4B8C-83A1-F6EECF244321}">
                <p14:modId xmlns:p14="http://schemas.microsoft.com/office/powerpoint/2010/main" val="2128470990"/>
              </p:ext>
            </p:extLst>
          </p:nvPr>
        </p:nvGraphicFramePr>
        <p:xfrm>
          <a:off x="3108960" y="1809730"/>
          <a:ext cx="5830258" cy="5029330"/>
        </p:xfrm>
        <a:graphic>
          <a:graphicData uri="http://schemas.openxmlformats.org/drawingml/2006/table">
            <a:tbl>
              <a:tblPr>
                <a:noFill/>
              </a:tblPr>
              <a:tblGrid>
                <a:gridCol w="5830258">
                  <a:extLst>
                    <a:ext uri="{9D8B030D-6E8A-4147-A177-3AD203B41FA5}">
                      <a16:colId xmlns:a16="http://schemas.microsoft.com/office/drawing/2014/main" val="20000"/>
                    </a:ext>
                  </a:extLst>
                </a:gridCol>
              </a:tblGrid>
              <a:tr h="349250">
                <a:tc>
                  <a:txBody>
                    <a:bodyPr/>
                    <a:lstStyle/>
                    <a:p>
                      <a:pPr marL="0" marR="0" lvl="0" indent="0" algn="l" rtl="0">
                        <a:lnSpc>
                          <a:spcPct val="100000"/>
                        </a:lnSpc>
                        <a:spcBef>
                          <a:spcPts val="0"/>
                        </a:spcBef>
                        <a:spcAft>
                          <a:spcPts val="0"/>
                        </a:spcAft>
                        <a:buClr>
                          <a:srgbClr val="FFFFFF"/>
                        </a:buClr>
                        <a:buSzPts val="1800"/>
                        <a:buFont typeface="Calibri"/>
                        <a:buNone/>
                      </a:pPr>
                      <a:r>
                        <a:rPr lang="fr-FR" sz="1800" b="1" i="0" u="none" strike="noStrike" cap="none">
                          <a:solidFill>
                            <a:srgbClr val="FFFFFF"/>
                          </a:solidFill>
                          <a:latin typeface="Calibri"/>
                          <a:ea typeface="Calibri"/>
                          <a:cs typeface="Calibri"/>
                          <a:sym typeface="Calibri"/>
                        </a:rPr>
                        <a:t>Enseignements de spécialité</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349250">
                <a:tc>
                  <a:txBody>
                    <a:bodyPr/>
                    <a:lstStyle/>
                    <a:p>
                      <a:pPr marL="0" marR="0" lvl="0" indent="0" algn="l" rtl="0">
                        <a:lnSpc>
                          <a:spcPct val="100000"/>
                        </a:lnSpc>
                        <a:spcBef>
                          <a:spcPts val="0"/>
                        </a:spcBef>
                        <a:spcAft>
                          <a:spcPts val="0"/>
                        </a:spcAft>
                        <a:buClr>
                          <a:schemeClr val="dk1"/>
                        </a:buClr>
                        <a:buSzPts val="1800"/>
                        <a:buFont typeface="Calibri"/>
                        <a:buNone/>
                      </a:pPr>
                      <a:r>
                        <a:rPr lang="fr-FR" sz="1800" b="0" i="0" u="none" strike="noStrike" cap="none" dirty="0">
                          <a:solidFill>
                            <a:schemeClr val="dk1"/>
                          </a:solidFill>
                          <a:latin typeface="Calibri"/>
                          <a:ea typeface="Calibri"/>
                          <a:cs typeface="Calibri"/>
                          <a:sym typeface="Calibri"/>
                        </a:rPr>
                        <a:t>Arts (Arts du cirque, Arts plastiques, Cinéma-Audiovisuel, Danse, Histoire des arts, Musique, Théâtre)</a:t>
                      </a:r>
                      <a:endParaRPr strike="noStrike"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0D8E8"/>
                    </a:solidFill>
                  </a:tcPr>
                </a:tc>
                <a:extLst>
                  <a:ext uri="{0D108BD9-81ED-4DB2-BD59-A6C34878D82A}">
                    <a16:rowId xmlns:a16="http://schemas.microsoft.com/office/drawing/2014/main" val="10001"/>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Histoire, géographie, géopolitique et sciences politiques</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AE5F1"/>
                    </a:solidFill>
                  </a:tcPr>
                </a:tc>
                <a:extLst>
                  <a:ext uri="{0D108BD9-81ED-4DB2-BD59-A6C34878D82A}">
                    <a16:rowId xmlns:a16="http://schemas.microsoft.com/office/drawing/2014/main" val="10002"/>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Humanités, littérature et philosophie   </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0D8E8"/>
                    </a:solidFill>
                  </a:tcPr>
                </a:tc>
                <a:extLst>
                  <a:ext uri="{0D108BD9-81ED-4DB2-BD59-A6C34878D82A}">
                    <a16:rowId xmlns:a16="http://schemas.microsoft.com/office/drawing/2014/main" val="10003"/>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Langues, littératures et cultures étrangères ( AMC)</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4"/>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Littérature, langues et cultures de l’Antiquité</a:t>
                      </a:r>
                      <a:endParaRPr strike="noStrike"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0D8E8"/>
                    </a:solidFill>
                  </a:tcPr>
                </a:tc>
                <a:extLst>
                  <a:ext uri="{0D108BD9-81ED-4DB2-BD59-A6C34878D82A}">
                    <a16:rowId xmlns:a16="http://schemas.microsoft.com/office/drawing/2014/main" val="10005"/>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Mathématiques</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AE5F1"/>
                    </a:solidFill>
                  </a:tcPr>
                </a:tc>
                <a:extLst>
                  <a:ext uri="{0D108BD9-81ED-4DB2-BD59-A6C34878D82A}">
                    <a16:rowId xmlns:a16="http://schemas.microsoft.com/office/drawing/2014/main" val="10006"/>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Numérique et sciences informatiques</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0D8E8"/>
                    </a:solidFill>
                  </a:tcPr>
                </a:tc>
                <a:extLst>
                  <a:ext uri="{0D108BD9-81ED-4DB2-BD59-A6C34878D82A}">
                    <a16:rowId xmlns:a16="http://schemas.microsoft.com/office/drawing/2014/main" val="10007"/>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Education Physique, pratiques et culture sportives</a:t>
                      </a:r>
                      <a:endParaRPr strike="noStrike"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val="10008"/>
                  </a:ext>
                </a:extLst>
              </a:tr>
              <a:tr h="349250">
                <a:tc>
                  <a:txBody>
                    <a:bodyPr/>
                    <a:lstStyle/>
                    <a:p>
                      <a:pPr marL="0" marR="0" lvl="0" indent="0" algn="l" rtl="0">
                        <a:lnSpc>
                          <a:spcPct val="100000"/>
                        </a:lnSpc>
                        <a:spcBef>
                          <a:spcPts val="0"/>
                        </a:spcBef>
                        <a:spcAft>
                          <a:spcPts val="0"/>
                        </a:spcAft>
                        <a:buClr>
                          <a:schemeClr val="dk1"/>
                        </a:buClr>
                        <a:buSzPts val="1800"/>
                        <a:buFont typeface="Calibri"/>
                        <a:buNone/>
                      </a:pPr>
                      <a:r>
                        <a:rPr lang="fr-FR" sz="1800" b="0" i="0" u="none" strike="noStrike" cap="none" dirty="0">
                          <a:solidFill>
                            <a:schemeClr val="dk1"/>
                          </a:solidFill>
                          <a:latin typeface="Calibri"/>
                          <a:ea typeface="Calibri"/>
                          <a:cs typeface="Calibri"/>
                          <a:sym typeface="Calibri"/>
                        </a:rPr>
                        <a:t>Physique chimie</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C5D8F1"/>
                    </a:solidFill>
                  </a:tcPr>
                </a:tc>
                <a:extLst>
                  <a:ext uri="{0D108BD9-81ED-4DB2-BD59-A6C34878D82A}">
                    <a16:rowId xmlns:a16="http://schemas.microsoft.com/office/drawing/2014/main" val="10009"/>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Sciences de la vie et de la terre</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AE5F1"/>
                    </a:solidFill>
                  </a:tcPr>
                </a:tc>
                <a:extLst>
                  <a:ext uri="{0D108BD9-81ED-4DB2-BD59-A6C34878D82A}">
                    <a16:rowId xmlns:a16="http://schemas.microsoft.com/office/drawing/2014/main" val="10010"/>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Sciences de l’ingénieur</a:t>
                      </a:r>
                      <a:endParaRPr strike="noStrike"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B7CCE4"/>
                    </a:solidFill>
                  </a:tcPr>
                </a:tc>
                <a:extLst>
                  <a:ext uri="{0D108BD9-81ED-4DB2-BD59-A6C34878D82A}">
                    <a16:rowId xmlns:a16="http://schemas.microsoft.com/office/drawing/2014/main" val="10011"/>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Sciences économiques et sociales</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AE5F1"/>
                    </a:solidFill>
                  </a:tcPr>
                </a:tc>
                <a:extLst>
                  <a:ext uri="{0D108BD9-81ED-4DB2-BD59-A6C34878D82A}">
                    <a16:rowId xmlns:a16="http://schemas.microsoft.com/office/drawing/2014/main" val="10012"/>
                  </a:ext>
                </a:extLst>
              </a:tr>
            </a:tbl>
          </a:graphicData>
        </a:graphic>
      </p:graphicFrame>
      <p:sp>
        <p:nvSpPr>
          <p:cNvPr id="293" name="Google Shape;293;p8"/>
          <p:cNvSpPr/>
          <p:nvPr/>
        </p:nvSpPr>
        <p:spPr>
          <a:xfrm>
            <a:off x="1485900" y="1146215"/>
            <a:ext cx="5852160"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Enseignements de spécialité</a:t>
            </a:r>
            <a:endParaRPr sz="1400" b="0" i="0" u="none" strike="noStrike" cap="none" dirty="0">
              <a:solidFill>
                <a:srgbClr val="000000"/>
              </a:solidFill>
              <a:latin typeface="Calibri"/>
              <a:ea typeface="Calibri"/>
              <a:cs typeface="Calibri"/>
              <a:sym typeface="Calibri"/>
            </a:endParaRPr>
          </a:p>
        </p:txBody>
      </p:sp>
      <p:sp>
        <p:nvSpPr>
          <p:cNvPr id="294" name="Google Shape;294;p8"/>
          <p:cNvSpPr txBox="1"/>
          <p:nvPr/>
        </p:nvSpPr>
        <p:spPr>
          <a:xfrm>
            <a:off x="1" y="2147888"/>
            <a:ext cx="2971799" cy="1938337"/>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0" i="0" u="none" strike="noStrike" cap="none" dirty="0">
                <a:solidFill>
                  <a:srgbClr val="000000"/>
                </a:solidFill>
                <a:latin typeface="Calibri"/>
                <a:ea typeface="Calibri"/>
                <a:cs typeface="Calibri"/>
                <a:sym typeface="Calibri"/>
              </a:rPr>
              <a:t>L’élève choisit </a:t>
            </a:r>
            <a:r>
              <a:rPr lang="fr-FR" sz="2000" b="1" i="0" u="none" strike="noStrike" cap="none" dirty="0">
                <a:solidFill>
                  <a:srgbClr val="000000"/>
                </a:solidFill>
                <a:latin typeface="Calibri"/>
                <a:ea typeface="Calibri"/>
                <a:cs typeface="Calibri"/>
                <a:sym typeface="Calibri"/>
              </a:rPr>
              <a:t>3</a:t>
            </a:r>
            <a:r>
              <a:rPr lang="fr-FR" sz="2000" b="0" i="0" u="none" strike="noStrike" cap="none" dirty="0">
                <a:solidFill>
                  <a:srgbClr val="000000"/>
                </a:solidFill>
                <a:latin typeface="Calibri"/>
                <a:ea typeface="Calibri"/>
                <a:cs typeface="Calibri"/>
                <a:sym typeface="Calibri"/>
              </a:rPr>
              <a:t> enseignements de spécialité en première</a:t>
            </a:r>
            <a:endParaRPr dirty="0"/>
          </a:p>
          <a:p>
            <a:pPr marL="0" marR="0" lvl="0" indent="0" algn="ctr" rtl="0">
              <a:spcBef>
                <a:spcPts val="0"/>
              </a:spcBef>
              <a:spcAft>
                <a:spcPts val="0"/>
              </a:spcAft>
              <a:buNone/>
            </a:pPr>
            <a:endParaRPr sz="20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r>
              <a:rPr lang="fr-FR" sz="2000" b="0" i="0" u="none" strike="noStrike" cap="none" dirty="0">
                <a:solidFill>
                  <a:srgbClr val="000000"/>
                </a:solidFill>
                <a:latin typeface="Calibri"/>
                <a:ea typeface="Calibri"/>
                <a:cs typeface="Calibri"/>
                <a:sym typeface="Calibri"/>
              </a:rPr>
              <a:t>4 h pour chacun, soit un total de 12 h</a:t>
            </a:r>
            <a:endParaRPr dirty="0"/>
          </a:p>
        </p:txBody>
      </p:sp>
      <p:sp>
        <p:nvSpPr>
          <p:cNvPr id="295" name="Google Shape;295;p8"/>
          <p:cNvSpPr txBox="1"/>
          <p:nvPr/>
        </p:nvSpPr>
        <p:spPr>
          <a:xfrm>
            <a:off x="1" y="4411663"/>
            <a:ext cx="2971799" cy="1938337"/>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0" i="0" u="none" strike="noStrike" cap="none" dirty="0">
                <a:solidFill>
                  <a:srgbClr val="000000"/>
                </a:solidFill>
                <a:latin typeface="Calibri"/>
                <a:ea typeface="Calibri"/>
                <a:cs typeface="Calibri"/>
                <a:sym typeface="Calibri"/>
              </a:rPr>
              <a:t>L’élève conserve </a:t>
            </a:r>
            <a:r>
              <a:rPr lang="fr-FR" sz="2000" b="1" i="0" u="none" strike="noStrike" cap="none" dirty="0">
                <a:solidFill>
                  <a:srgbClr val="000000"/>
                </a:solidFill>
                <a:latin typeface="Calibri"/>
                <a:ea typeface="Calibri"/>
                <a:cs typeface="Calibri"/>
                <a:sym typeface="Calibri"/>
              </a:rPr>
              <a:t>2 </a:t>
            </a:r>
            <a:r>
              <a:rPr lang="fr-FR" sz="2000" b="0" i="0" u="none" strike="noStrike" cap="none" dirty="0">
                <a:solidFill>
                  <a:srgbClr val="000000"/>
                </a:solidFill>
                <a:latin typeface="Calibri"/>
                <a:ea typeface="Calibri"/>
                <a:cs typeface="Calibri"/>
                <a:sym typeface="Calibri"/>
              </a:rPr>
              <a:t>enseignements de spécialité en terminale</a:t>
            </a:r>
            <a:endParaRPr dirty="0"/>
          </a:p>
          <a:p>
            <a:pPr marL="0" marR="0" lvl="0" indent="0" algn="ctr" rtl="0">
              <a:spcBef>
                <a:spcPts val="0"/>
              </a:spcBef>
              <a:spcAft>
                <a:spcPts val="0"/>
              </a:spcAft>
              <a:buNone/>
            </a:pPr>
            <a:endParaRPr sz="20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r>
              <a:rPr lang="fr-FR" sz="2000" b="0" i="0" u="none" strike="noStrike" cap="none" dirty="0">
                <a:solidFill>
                  <a:srgbClr val="000000"/>
                </a:solidFill>
                <a:latin typeface="Calibri"/>
                <a:ea typeface="Calibri"/>
                <a:cs typeface="Calibri"/>
                <a:sym typeface="Calibri"/>
              </a:rPr>
              <a:t>6 h pour chacun, soit un total de 12 h</a:t>
            </a:r>
            <a:endParaRPr dirty="0"/>
          </a:p>
        </p:txBody>
      </p:sp>
      <p:pic>
        <p:nvPicPr>
          <p:cNvPr id="10" name="object 118">
            <a:extLst>
              <a:ext uri="{FF2B5EF4-FFF2-40B4-BE49-F238E27FC236}">
                <a16:creationId xmlns:a16="http://schemas.microsoft.com/office/drawing/2014/main" id="{5495E2CD-0776-9946-9F82-147FDCB1360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840" y="0"/>
            <a:ext cx="1044870" cy="93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a:extLst>
              <a:ext uri="{FF2B5EF4-FFF2-40B4-BE49-F238E27FC236}">
                <a16:creationId xmlns:a16="http://schemas.microsoft.com/office/drawing/2014/main" id="{860BB419-8565-4B4D-B399-7816406D9D4E}"/>
              </a:ext>
            </a:extLst>
          </p:cNvPr>
          <p:cNvSpPr/>
          <p:nvPr/>
        </p:nvSpPr>
        <p:spPr>
          <a:xfrm flipV="1">
            <a:off x="8473440" y="2873216"/>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Oval 11">
            <a:extLst>
              <a:ext uri="{FF2B5EF4-FFF2-40B4-BE49-F238E27FC236}">
                <a16:creationId xmlns:a16="http://schemas.microsoft.com/office/drawing/2014/main" id="{6C663917-4A17-4849-9FD6-8AC13E258264}"/>
              </a:ext>
            </a:extLst>
          </p:cNvPr>
          <p:cNvSpPr/>
          <p:nvPr/>
        </p:nvSpPr>
        <p:spPr>
          <a:xfrm flipV="1">
            <a:off x="6785610" y="3246120"/>
            <a:ext cx="29337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Oval 12">
            <a:extLst>
              <a:ext uri="{FF2B5EF4-FFF2-40B4-BE49-F238E27FC236}">
                <a16:creationId xmlns:a16="http://schemas.microsoft.com/office/drawing/2014/main" id="{580FC4B4-BDAB-B449-AB27-3CFF66D864AE}"/>
              </a:ext>
            </a:extLst>
          </p:cNvPr>
          <p:cNvSpPr/>
          <p:nvPr/>
        </p:nvSpPr>
        <p:spPr>
          <a:xfrm flipV="1">
            <a:off x="7993380" y="3627120"/>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Oval 13">
            <a:extLst>
              <a:ext uri="{FF2B5EF4-FFF2-40B4-BE49-F238E27FC236}">
                <a16:creationId xmlns:a16="http://schemas.microsoft.com/office/drawing/2014/main" id="{28664320-9A93-F440-8C74-B856B2B37D33}"/>
              </a:ext>
            </a:extLst>
          </p:cNvPr>
          <p:cNvSpPr/>
          <p:nvPr/>
        </p:nvSpPr>
        <p:spPr>
          <a:xfrm flipV="1">
            <a:off x="4815840" y="4343732"/>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Oval 14">
            <a:extLst>
              <a:ext uri="{FF2B5EF4-FFF2-40B4-BE49-F238E27FC236}">
                <a16:creationId xmlns:a16="http://schemas.microsoft.com/office/drawing/2014/main" id="{E3DD5928-29E6-2C4B-A1F9-16E0849896CA}"/>
              </a:ext>
            </a:extLst>
          </p:cNvPr>
          <p:cNvSpPr/>
          <p:nvPr/>
        </p:nvSpPr>
        <p:spPr>
          <a:xfrm flipV="1">
            <a:off x="6785610" y="4757102"/>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val 15">
            <a:extLst>
              <a:ext uri="{FF2B5EF4-FFF2-40B4-BE49-F238E27FC236}">
                <a16:creationId xmlns:a16="http://schemas.microsoft.com/office/drawing/2014/main" id="{097664CE-373F-E54D-83FF-7F2ADCC94369}"/>
              </a:ext>
            </a:extLst>
          </p:cNvPr>
          <p:cNvSpPr/>
          <p:nvPr/>
        </p:nvSpPr>
        <p:spPr>
          <a:xfrm flipV="1">
            <a:off x="4815840" y="5452938"/>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Oval 16">
            <a:extLst>
              <a:ext uri="{FF2B5EF4-FFF2-40B4-BE49-F238E27FC236}">
                <a16:creationId xmlns:a16="http://schemas.microsoft.com/office/drawing/2014/main" id="{1EF9FADE-1AFE-3742-A35A-BEF8EAEDDE3C}"/>
              </a:ext>
            </a:extLst>
          </p:cNvPr>
          <p:cNvSpPr/>
          <p:nvPr/>
        </p:nvSpPr>
        <p:spPr>
          <a:xfrm flipV="1">
            <a:off x="6233160" y="5799148"/>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588C8D36-10A6-DD4A-B257-AA7030FD5A48}"/>
              </a:ext>
            </a:extLst>
          </p:cNvPr>
          <p:cNvSpPr/>
          <p:nvPr/>
        </p:nvSpPr>
        <p:spPr>
          <a:xfrm flipV="1">
            <a:off x="6492240" y="6487160"/>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Picture 18">
            <a:extLst>
              <a:ext uri="{FF2B5EF4-FFF2-40B4-BE49-F238E27FC236}">
                <a16:creationId xmlns:a16="http://schemas.microsoft.com/office/drawing/2014/main" id="{35F6218F-A18F-7F40-A8E8-5A706D6BA970}"/>
              </a:ext>
            </a:extLst>
          </p:cNvPr>
          <p:cNvPicPr>
            <a:picLocks noChangeAspect="1"/>
          </p:cNvPicPr>
          <p:nvPr/>
        </p:nvPicPr>
        <p:blipFill>
          <a:blip r:embed="rId4"/>
          <a:stretch>
            <a:fillRect/>
          </a:stretch>
        </p:blipFill>
        <p:spPr>
          <a:xfrm>
            <a:off x="8122920" y="80898"/>
            <a:ext cx="792480" cy="792480"/>
          </a:xfrm>
          <a:prstGeom prst="rect">
            <a:avLst/>
          </a:prstGeom>
        </p:spPr>
      </p:pic>
    </p:spTree>
    <p:extLst>
      <p:ext uri="{BB962C8B-B14F-4D97-AF65-F5344CB8AC3E}">
        <p14:creationId xmlns:p14="http://schemas.microsoft.com/office/powerpoint/2010/main" val="199723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3" name="Google Shape;303;p9"/>
          <p:cNvSpPr/>
          <p:nvPr/>
        </p:nvSpPr>
        <p:spPr>
          <a:xfrm>
            <a:off x="2072640" y="164168"/>
            <a:ext cx="5242559"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a:t>
            </a:r>
            <a:endParaRPr sz="1600" b="0" i="0" u="none" strike="noStrike" cap="none" dirty="0">
              <a:solidFill>
                <a:srgbClr val="000000"/>
              </a:solidFill>
              <a:latin typeface="Calibri"/>
              <a:ea typeface="Calibri"/>
              <a:cs typeface="Calibri"/>
              <a:sym typeface="Calibri"/>
            </a:endParaRPr>
          </a:p>
        </p:txBody>
      </p:sp>
      <p:sp>
        <p:nvSpPr>
          <p:cNvPr id="304" name="Google Shape;304;p9"/>
          <p:cNvSpPr/>
          <p:nvPr/>
        </p:nvSpPr>
        <p:spPr>
          <a:xfrm>
            <a:off x="2072640" y="761962"/>
            <a:ext cx="5501640" cy="461624"/>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Enseignements optionnels</a:t>
            </a:r>
            <a:endParaRPr sz="1400" b="0" i="0" u="none" strike="noStrike" cap="none" dirty="0">
              <a:solidFill>
                <a:srgbClr val="000000"/>
              </a:solidFill>
              <a:latin typeface="Calibri"/>
              <a:ea typeface="Calibri"/>
              <a:cs typeface="Calibri"/>
              <a:sym typeface="Calibri"/>
            </a:endParaRPr>
          </a:p>
        </p:txBody>
      </p:sp>
      <p:sp>
        <p:nvSpPr>
          <p:cNvPr id="305" name="Google Shape;305;p9"/>
          <p:cNvSpPr txBox="1"/>
          <p:nvPr/>
        </p:nvSpPr>
        <p:spPr>
          <a:xfrm>
            <a:off x="365761" y="1334215"/>
            <a:ext cx="8192612" cy="400069"/>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0" i="0" u="none" strike="noStrike" cap="none" dirty="0">
                <a:solidFill>
                  <a:srgbClr val="000000"/>
                </a:solidFill>
                <a:latin typeface="Calibri"/>
                <a:ea typeface="Calibri"/>
                <a:cs typeface="Calibri"/>
                <a:sym typeface="Calibri"/>
              </a:rPr>
              <a:t>Un enseignement optionnel possible en première (2h), parmi :</a:t>
            </a:r>
            <a:endParaRPr dirty="0"/>
          </a:p>
        </p:txBody>
      </p:sp>
      <p:sp>
        <p:nvSpPr>
          <p:cNvPr id="306" name="Google Shape;306;p9"/>
          <p:cNvSpPr/>
          <p:nvPr/>
        </p:nvSpPr>
        <p:spPr>
          <a:xfrm>
            <a:off x="198073" y="1881351"/>
            <a:ext cx="2544444" cy="646290"/>
          </a:xfrm>
          <a:prstGeom prst="rect">
            <a:avLst/>
          </a:prstGeom>
          <a:solidFill>
            <a:srgbClr val="31859C"/>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dirty="0">
                <a:solidFill>
                  <a:srgbClr val="FFFFFF"/>
                </a:solidFill>
                <a:latin typeface="Arial Black"/>
                <a:ea typeface="Arial Black"/>
                <a:cs typeface="Arial Black"/>
                <a:sym typeface="Arial Black"/>
              </a:rPr>
              <a:t>Langue vivante C : Russe</a:t>
            </a:r>
            <a:endParaRPr sz="1100" b="0" i="0" u="none" strike="noStrike" cap="none" dirty="0">
              <a:solidFill>
                <a:srgbClr val="000000"/>
              </a:solidFill>
              <a:latin typeface="Calibri"/>
              <a:ea typeface="Calibri"/>
              <a:cs typeface="Calibri"/>
              <a:sym typeface="Calibri"/>
            </a:endParaRPr>
          </a:p>
        </p:txBody>
      </p:sp>
      <p:sp>
        <p:nvSpPr>
          <p:cNvPr id="307" name="Google Shape;307;p9"/>
          <p:cNvSpPr/>
          <p:nvPr/>
        </p:nvSpPr>
        <p:spPr>
          <a:xfrm>
            <a:off x="3033918" y="1902361"/>
            <a:ext cx="1951354" cy="646290"/>
          </a:xfrm>
          <a:prstGeom prst="rect">
            <a:avLst/>
          </a:prstGeom>
          <a:solidFill>
            <a:srgbClr val="31859C"/>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cap="none" dirty="0">
                <a:solidFill>
                  <a:srgbClr val="FFFFFF"/>
                </a:solidFill>
                <a:latin typeface="Arial Black"/>
                <a:ea typeface="Arial Black"/>
                <a:cs typeface="Arial Black"/>
                <a:sym typeface="Arial Black"/>
              </a:rPr>
              <a:t>Arts : Histoire des Arts</a:t>
            </a:r>
            <a:endParaRPr sz="1100" b="0" i="0" u="none" cap="none" dirty="0">
              <a:solidFill>
                <a:srgbClr val="000000"/>
              </a:solidFill>
              <a:latin typeface="Calibri"/>
              <a:ea typeface="Calibri"/>
              <a:cs typeface="Calibri"/>
              <a:sym typeface="Calibri"/>
            </a:endParaRPr>
          </a:p>
        </p:txBody>
      </p:sp>
      <p:sp>
        <p:nvSpPr>
          <p:cNvPr id="309" name="Google Shape;309;p9"/>
          <p:cNvSpPr/>
          <p:nvPr/>
        </p:nvSpPr>
        <p:spPr>
          <a:xfrm>
            <a:off x="5280660" y="1912325"/>
            <a:ext cx="3215640" cy="646290"/>
          </a:xfrm>
          <a:prstGeom prst="rect">
            <a:avLst/>
          </a:prstGeom>
          <a:solidFill>
            <a:srgbClr val="31859C"/>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dirty="0">
                <a:solidFill>
                  <a:srgbClr val="FFFFFF"/>
                </a:solidFill>
                <a:latin typeface="Arial Black"/>
                <a:ea typeface="Arial Black"/>
                <a:cs typeface="Arial Black"/>
                <a:sym typeface="Arial Black"/>
              </a:rPr>
              <a:t>Langues et cultures de l’Antiquité : Latin, Grec</a:t>
            </a:r>
            <a:endParaRPr sz="1100" b="0" i="0" u="none" strike="noStrike" cap="none" dirty="0">
              <a:solidFill>
                <a:srgbClr val="000000"/>
              </a:solidFill>
              <a:latin typeface="Calibri"/>
              <a:ea typeface="Calibri"/>
              <a:cs typeface="Calibri"/>
              <a:sym typeface="Calibri"/>
            </a:endParaRPr>
          </a:p>
        </p:txBody>
      </p:sp>
      <p:sp>
        <p:nvSpPr>
          <p:cNvPr id="310" name="Google Shape;310;p9"/>
          <p:cNvSpPr txBox="1"/>
          <p:nvPr/>
        </p:nvSpPr>
        <p:spPr>
          <a:xfrm>
            <a:off x="90880" y="2716728"/>
            <a:ext cx="8742373" cy="954067"/>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0" i="0" u="none" strike="noStrike" cap="none" dirty="0">
                <a:solidFill>
                  <a:srgbClr val="000000"/>
                </a:solidFill>
                <a:latin typeface="Calibri"/>
                <a:ea typeface="Calibri"/>
                <a:cs typeface="Calibri"/>
                <a:sym typeface="Calibri"/>
              </a:rPr>
              <a:t>Un autre enseignement optionnel possible en terminale (2 h ou 3h chacun)</a:t>
            </a:r>
            <a:endParaRPr dirty="0"/>
          </a:p>
          <a:p>
            <a:pPr marL="0" marR="0" lvl="0" indent="-114300" algn="l" rtl="0">
              <a:spcBef>
                <a:spcPts val="0"/>
              </a:spcBef>
              <a:spcAft>
                <a:spcPts val="0"/>
              </a:spcAft>
              <a:buClr>
                <a:srgbClr val="000000"/>
              </a:buClr>
              <a:buSzPts val="1800"/>
              <a:buFont typeface="Calibri"/>
              <a:buChar char="-"/>
            </a:pPr>
            <a:r>
              <a:rPr lang="fr-FR" sz="1800" b="0" i="0" u="none" strike="noStrike" cap="none" dirty="0">
                <a:solidFill>
                  <a:srgbClr val="000000"/>
                </a:solidFill>
                <a:latin typeface="Calibri"/>
                <a:ea typeface="Calibri"/>
                <a:cs typeface="Calibri"/>
                <a:sym typeface="Calibri"/>
              </a:rPr>
              <a:t>Poursuite des enseignements optionnels choisis en première (le cas échéant)</a:t>
            </a:r>
            <a:endParaRPr dirty="0"/>
          </a:p>
          <a:p>
            <a:pPr marL="0" marR="0" lvl="0" indent="-114300" algn="l" rtl="0">
              <a:spcBef>
                <a:spcPts val="0"/>
              </a:spcBef>
              <a:spcAft>
                <a:spcPts val="0"/>
              </a:spcAft>
              <a:buClr>
                <a:srgbClr val="000000"/>
              </a:buClr>
              <a:buSzPts val="1800"/>
              <a:buFont typeface="Calibri"/>
              <a:buChar char="-"/>
            </a:pPr>
            <a:r>
              <a:rPr lang="fr-FR" sz="1800" b="0" i="0" u="none" strike="noStrike" cap="none" dirty="0">
                <a:solidFill>
                  <a:srgbClr val="000000"/>
                </a:solidFill>
                <a:latin typeface="Calibri"/>
                <a:ea typeface="Calibri"/>
                <a:cs typeface="Calibri"/>
                <a:sym typeface="Calibri"/>
              </a:rPr>
              <a:t>Choix d’un enseignement optionnel disponible uniquement en classe de terminale parmi :</a:t>
            </a:r>
            <a:endParaRPr sz="1800" b="0" i="0" u="none" strike="noStrike" cap="none" dirty="0">
              <a:solidFill>
                <a:srgbClr val="000000"/>
              </a:solidFill>
              <a:latin typeface="Calibri"/>
              <a:ea typeface="Calibri"/>
              <a:cs typeface="Calibri"/>
              <a:sym typeface="Calibri"/>
            </a:endParaRPr>
          </a:p>
        </p:txBody>
      </p:sp>
      <p:sp>
        <p:nvSpPr>
          <p:cNvPr id="311" name="Google Shape;311;p9"/>
          <p:cNvSpPr/>
          <p:nvPr/>
        </p:nvSpPr>
        <p:spPr>
          <a:xfrm>
            <a:off x="502919" y="4682680"/>
            <a:ext cx="2916555" cy="646290"/>
          </a:xfrm>
          <a:prstGeom prst="rect">
            <a:avLst/>
          </a:prstGeom>
          <a:solidFill>
            <a:srgbClr val="215968"/>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dirty="0">
                <a:solidFill>
                  <a:srgbClr val="FFFFFF"/>
                </a:solidFill>
                <a:latin typeface="Arial Black"/>
                <a:ea typeface="Arial Black"/>
                <a:cs typeface="Arial Black"/>
                <a:sym typeface="Arial Black"/>
              </a:rPr>
              <a:t>Mathématiques expertes</a:t>
            </a:r>
            <a:endParaRPr sz="1100" b="0" i="0" u="none" strike="noStrike" cap="none" dirty="0">
              <a:solidFill>
                <a:srgbClr val="000000"/>
              </a:solidFill>
              <a:latin typeface="Calibri"/>
              <a:ea typeface="Calibri"/>
              <a:cs typeface="Calibri"/>
              <a:sym typeface="Calibri"/>
            </a:endParaRPr>
          </a:p>
        </p:txBody>
      </p:sp>
      <p:sp>
        <p:nvSpPr>
          <p:cNvPr id="312" name="Google Shape;312;p9"/>
          <p:cNvSpPr/>
          <p:nvPr/>
        </p:nvSpPr>
        <p:spPr>
          <a:xfrm>
            <a:off x="502920" y="5404776"/>
            <a:ext cx="2916555" cy="584735"/>
          </a:xfrm>
          <a:prstGeom prst="rect">
            <a:avLst/>
          </a:prstGeom>
          <a:solidFill>
            <a:srgbClr val="215968"/>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i="0" u="none" strike="noStrike" cap="none" dirty="0">
                <a:solidFill>
                  <a:srgbClr val="FFFFFF"/>
                </a:solidFill>
                <a:latin typeface="Arial Black"/>
                <a:ea typeface="Arial Black"/>
                <a:cs typeface="Arial Black"/>
                <a:sym typeface="Arial Black"/>
              </a:rPr>
              <a:t>Mathématiques complémentaires</a:t>
            </a:r>
            <a:endParaRPr sz="1000" b="0" i="0" u="none" strike="noStrike" cap="none" dirty="0">
              <a:solidFill>
                <a:srgbClr val="000000"/>
              </a:solidFill>
              <a:latin typeface="Calibri"/>
              <a:ea typeface="Calibri"/>
              <a:cs typeface="Calibri"/>
              <a:sym typeface="Calibri"/>
            </a:endParaRPr>
          </a:p>
        </p:txBody>
      </p:sp>
      <p:sp>
        <p:nvSpPr>
          <p:cNvPr id="313" name="Google Shape;313;p9"/>
          <p:cNvSpPr/>
          <p:nvPr/>
        </p:nvSpPr>
        <p:spPr>
          <a:xfrm>
            <a:off x="365762" y="3975347"/>
            <a:ext cx="6522718" cy="369291"/>
          </a:xfrm>
          <a:prstGeom prst="rect">
            <a:avLst/>
          </a:prstGeom>
          <a:solidFill>
            <a:srgbClr val="215968"/>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dirty="0">
                <a:solidFill>
                  <a:srgbClr val="FFFFFF"/>
                </a:solidFill>
                <a:latin typeface="Arial Black"/>
                <a:ea typeface="Arial Black"/>
                <a:cs typeface="Arial Black"/>
                <a:sym typeface="Arial Black"/>
              </a:rPr>
              <a:t>Droit et grands enjeux du monde contemporain</a:t>
            </a:r>
            <a:endParaRPr sz="1100" b="0" i="0" u="none" strike="noStrike" cap="none" dirty="0">
              <a:solidFill>
                <a:srgbClr val="000000"/>
              </a:solidFill>
              <a:latin typeface="Calibri"/>
              <a:ea typeface="Calibri"/>
              <a:cs typeface="Calibri"/>
              <a:sym typeface="Calibri"/>
            </a:endParaRPr>
          </a:p>
        </p:txBody>
      </p:sp>
      <p:sp>
        <p:nvSpPr>
          <p:cNvPr id="314" name="Google Shape;314;p9"/>
          <p:cNvSpPr txBox="1"/>
          <p:nvPr/>
        </p:nvSpPr>
        <p:spPr>
          <a:xfrm>
            <a:off x="3597275" y="4682679"/>
            <a:ext cx="4845685" cy="584735"/>
          </a:xfrm>
          <a:prstGeom prst="rect">
            <a:avLst/>
          </a:prstGeom>
          <a:solidFill>
            <a:schemeClr val="lt1"/>
          </a:solidFill>
          <a:ln w="25400" cap="flat" cmpd="sng">
            <a:solidFill>
              <a:srgbClr val="9BBB59"/>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0" i="0" u="none" strike="noStrike" cap="none" dirty="0">
                <a:solidFill>
                  <a:srgbClr val="000000"/>
                </a:solidFill>
                <a:latin typeface="Calibri"/>
                <a:ea typeface="Calibri"/>
                <a:cs typeface="Calibri"/>
                <a:sym typeface="Calibri"/>
              </a:rPr>
              <a:t>Pour les élèves ayant choisi Mathématiques en discipline de spécialité</a:t>
            </a:r>
            <a:endParaRPr dirty="0"/>
          </a:p>
        </p:txBody>
      </p:sp>
      <p:sp>
        <p:nvSpPr>
          <p:cNvPr id="315" name="Google Shape;315;p9"/>
          <p:cNvSpPr txBox="1"/>
          <p:nvPr/>
        </p:nvSpPr>
        <p:spPr>
          <a:xfrm>
            <a:off x="3597275" y="5404776"/>
            <a:ext cx="4845685" cy="584735"/>
          </a:xfrm>
          <a:prstGeom prst="rect">
            <a:avLst/>
          </a:prstGeom>
          <a:solidFill>
            <a:schemeClr val="lt1"/>
          </a:solidFill>
          <a:ln w="25400" cap="flat" cmpd="sng">
            <a:solidFill>
              <a:srgbClr val="9BBB59"/>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0" i="0" u="none" strike="noStrike" cap="none" dirty="0">
                <a:solidFill>
                  <a:srgbClr val="000000"/>
                </a:solidFill>
                <a:latin typeface="Calibri"/>
                <a:ea typeface="Calibri"/>
                <a:cs typeface="Calibri"/>
                <a:sym typeface="Calibri"/>
              </a:rPr>
              <a:t>Pour les élèves n’ayant pas choisi Mathématiques en discipline de spécialité</a:t>
            </a:r>
            <a:endParaRPr sz="1600" b="0" i="0" u="none" strike="noStrike" cap="none" dirty="0">
              <a:solidFill>
                <a:srgbClr val="000000"/>
              </a:solidFill>
              <a:latin typeface="Calibri"/>
              <a:ea typeface="Calibri"/>
              <a:cs typeface="Calibri"/>
              <a:sym typeface="Calibri"/>
            </a:endParaRPr>
          </a:p>
        </p:txBody>
      </p:sp>
      <p:sp>
        <p:nvSpPr>
          <p:cNvPr id="316" name="Google Shape;316;p9"/>
          <p:cNvSpPr txBox="1"/>
          <p:nvPr/>
        </p:nvSpPr>
        <p:spPr>
          <a:xfrm>
            <a:off x="196840" y="6131940"/>
            <a:ext cx="8627119" cy="553957"/>
          </a:xfrm>
          <a:prstGeom prst="rect">
            <a:avLst/>
          </a:prstGeom>
          <a:solidFill>
            <a:schemeClr val="lt1"/>
          </a:solidFill>
          <a:ln w="25400" cap="flat" cmpd="sng">
            <a:solidFill>
              <a:schemeClr val="accent2"/>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342900" marR="0" lvl="0" indent="-342900" algn="l" rtl="0">
              <a:spcBef>
                <a:spcPts val="0"/>
              </a:spcBef>
              <a:spcAft>
                <a:spcPts val="0"/>
              </a:spcAft>
              <a:buClr>
                <a:srgbClr val="000000"/>
              </a:buClr>
              <a:buSzPts val="1500"/>
              <a:buFont typeface="Noto Sans Symbols"/>
              <a:buChar char="✔"/>
            </a:pPr>
            <a:r>
              <a:rPr lang="fr-FR" sz="1500" b="0" i="0" u="none" strike="noStrike" cap="none" dirty="0">
                <a:solidFill>
                  <a:srgbClr val="000000"/>
                </a:solidFill>
                <a:latin typeface="Calibri"/>
                <a:ea typeface="Calibri"/>
                <a:cs typeface="Calibri"/>
                <a:sym typeface="Calibri"/>
              </a:rPr>
              <a:t>Les enseignements optionnels de terminale sont à choisir en fonction du projet de poursuite d’études</a:t>
            </a:r>
            <a:endParaRPr dirty="0"/>
          </a:p>
          <a:p>
            <a:pPr marL="342900" marR="0" lvl="0" indent="-342900" algn="l" rtl="0">
              <a:spcBef>
                <a:spcPts val="0"/>
              </a:spcBef>
              <a:spcAft>
                <a:spcPts val="0"/>
              </a:spcAft>
              <a:buClr>
                <a:srgbClr val="000000"/>
              </a:buClr>
              <a:buSzPts val="1500"/>
              <a:buFont typeface="Noto Sans Symbols"/>
              <a:buChar char="✔"/>
            </a:pPr>
            <a:r>
              <a:rPr lang="fr-FR" sz="1500" b="0" i="0" u="none" strike="noStrike" cap="none" dirty="0">
                <a:solidFill>
                  <a:srgbClr val="000000"/>
                </a:solidFill>
                <a:latin typeface="Calibri"/>
                <a:ea typeface="Calibri"/>
                <a:cs typeface="Calibri"/>
                <a:sym typeface="Calibri"/>
              </a:rPr>
              <a:t>Les enseignements optionnels sont comptabilisés à hauteur de 2 ou 4 coefficients</a:t>
            </a:r>
            <a:endParaRPr sz="1500" b="0" i="0" u="none" strike="noStrike" cap="none" dirty="0">
              <a:solidFill>
                <a:srgbClr val="000000"/>
              </a:solidFill>
              <a:latin typeface="Calibri"/>
              <a:ea typeface="Calibri"/>
              <a:cs typeface="Calibri"/>
              <a:sym typeface="Calibri"/>
            </a:endParaRPr>
          </a:p>
        </p:txBody>
      </p:sp>
      <p:pic>
        <p:nvPicPr>
          <p:cNvPr id="21" name="object 118">
            <a:extLst>
              <a:ext uri="{FF2B5EF4-FFF2-40B4-BE49-F238E27FC236}">
                <a16:creationId xmlns:a16="http://schemas.microsoft.com/office/drawing/2014/main" id="{11E34BA8-B9FC-FA48-80B2-F012FF06FB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840" y="0"/>
            <a:ext cx="1044870" cy="93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a:extLst>
              <a:ext uri="{FF2B5EF4-FFF2-40B4-BE49-F238E27FC236}">
                <a16:creationId xmlns:a16="http://schemas.microsoft.com/office/drawing/2014/main" id="{4771E692-0CB7-9941-B506-80C1434067AD}"/>
              </a:ext>
            </a:extLst>
          </p:cNvPr>
          <p:cNvPicPr>
            <a:picLocks noChangeAspect="1"/>
          </p:cNvPicPr>
          <p:nvPr/>
        </p:nvPicPr>
        <p:blipFill>
          <a:blip r:embed="rId4"/>
          <a:stretch>
            <a:fillRect/>
          </a:stretch>
        </p:blipFill>
        <p:spPr>
          <a:xfrm>
            <a:off x="8308950" y="80898"/>
            <a:ext cx="606450" cy="606450"/>
          </a:xfrm>
          <a:prstGeom prst="rect">
            <a:avLst/>
          </a:prstGeom>
        </p:spPr>
      </p:pic>
    </p:spTree>
    <p:extLst>
      <p:ext uri="{BB962C8B-B14F-4D97-AF65-F5344CB8AC3E}">
        <p14:creationId xmlns:p14="http://schemas.microsoft.com/office/powerpoint/2010/main" val="280407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06"/>
                                        </p:tgtEl>
                                        <p:attrNameLst>
                                          <p:attrName>style.visibility</p:attrName>
                                        </p:attrNameLst>
                                      </p:cBhvr>
                                      <p:to>
                                        <p:strVal val="visible"/>
                                      </p:to>
                                    </p:set>
                                    <p:animEffect transition="in" filter="fade">
                                      <p:cBhvr>
                                        <p:cTn id="11" dur="1000"/>
                                        <p:tgtEl>
                                          <p:spTgt spid="306"/>
                                        </p:tgtEl>
                                      </p:cBhvr>
                                    </p:animEffect>
                                  </p:childTnLst>
                                </p:cTn>
                              </p:par>
                              <p:par>
                                <p:cTn id="12" presetID="10" presetClass="entr" presetSubtype="0" fill="hold" nodeType="withEffect">
                                  <p:stCondLst>
                                    <p:cond delay="0"/>
                                  </p:stCondLst>
                                  <p:childTnLst>
                                    <p:set>
                                      <p:cBhvr>
                                        <p:cTn id="13" dur="1" fill="hold">
                                          <p:stCondLst>
                                            <p:cond delay="0"/>
                                          </p:stCondLst>
                                        </p:cTn>
                                        <p:tgtEl>
                                          <p:spTgt spid="307"/>
                                        </p:tgtEl>
                                        <p:attrNameLst>
                                          <p:attrName>style.visibility</p:attrName>
                                        </p:attrNameLst>
                                      </p:cBhvr>
                                      <p:to>
                                        <p:strVal val="visible"/>
                                      </p:to>
                                    </p:set>
                                    <p:animEffect transition="in" filter="fade">
                                      <p:cBhvr>
                                        <p:cTn id="14" dur="1000"/>
                                        <p:tgtEl>
                                          <p:spTgt spid="307"/>
                                        </p:tgtEl>
                                      </p:cBhvr>
                                    </p:animEffect>
                                  </p:childTnLst>
                                </p:cTn>
                              </p:par>
                              <p:par>
                                <p:cTn id="15" presetID="10" presetClass="entr" presetSubtype="0" fill="hold" nodeType="withEffect">
                                  <p:stCondLst>
                                    <p:cond delay="0"/>
                                  </p:stCondLst>
                                  <p:childTnLst>
                                    <p:set>
                                      <p:cBhvr>
                                        <p:cTn id="16" dur="1" fill="hold">
                                          <p:stCondLst>
                                            <p:cond delay="0"/>
                                          </p:stCondLst>
                                        </p:cTn>
                                        <p:tgtEl>
                                          <p:spTgt spid="309"/>
                                        </p:tgtEl>
                                        <p:attrNameLst>
                                          <p:attrName>style.visibility</p:attrName>
                                        </p:attrNameLst>
                                      </p:cBhvr>
                                      <p:to>
                                        <p:strVal val="visible"/>
                                      </p:to>
                                    </p:set>
                                    <p:animEffect transition="in" filter="fade">
                                      <p:cBhvr>
                                        <p:cTn id="17" dur="1000"/>
                                        <p:tgtEl>
                                          <p:spTgt spid="30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1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13"/>
                                        </p:tgtEl>
                                        <p:attrNameLst>
                                          <p:attrName>style.visibility</p:attrName>
                                        </p:attrNameLst>
                                      </p:cBhvr>
                                      <p:to>
                                        <p:strVal val="visible"/>
                                      </p:to>
                                    </p:set>
                                    <p:animEffect transition="in" filter="fade">
                                      <p:cBhvr>
                                        <p:cTn id="26" dur="1000"/>
                                        <p:tgtEl>
                                          <p:spTgt spid="3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11"/>
                                        </p:tgtEl>
                                        <p:attrNameLst>
                                          <p:attrName>style.visibility</p:attrName>
                                        </p:attrNameLst>
                                      </p:cBhvr>
                                      <p:to>
                                        <p:strVal val="visible"/>
                                      </p:to>
                                    </p:set>
                                    <p:animEffect transition="in" filter="fade">
                                      <p:cBhvr>
                                        <p:cTn id="31" dur="1000"/>
                                        <p:tgtEl>
                                          <p:spTgt spid="311"/>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14"/>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12"/>
                                        </p:tgtEl>
                                        <p:attrNameLst>
                                          <p:attrName>style.visibility</p:attrName>
                                        </p:attrNameLst>
                                      </p:cBhvr>
                                      <p:to>
                                        <p:strVal val="visible"/>
                                      </p:to>
                                    </p:set>
                                    <p:animEffect transition="in" filter="fade">
                                      <p:cBhvr>
                                        <p:cTn id="40" dur="1000"/>
                                        <p:tgtEl>
                                          <p:spTgt spid="312"/>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9" name="Google Shape;89;p4"/>
          <p:cNvSpPr/>
          <p:nvPr/>
        </p:nvSpPr>
        <p:spPr>
          <a:xfrm>
            <a:off x="2245837" y="759965"/>
            <a:ext cx="4919814" cy="523875"/>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technologique</a:t>
            </a:r>
            <a:endParaRPr sz="1600" b="0" i="0" u="none" strike="noStrike" cap="none" dirty="0">
              <a:solidFill>
                <a:srgbClr val="000000"/>
              </a:solidFill>
              <a:latin typeface="Calibri"/>
              <a:ea typeface="Calibri"/>
              <a:cs typeface="Calibri"/>
              <a:sym typeface="Calibri"/>
            </a:endParaRPr>
          </a:p>
        </p:txBody>
      </p:sp>
      <p:sp>
        <p:nvSpPr>
          <p:cNvPr id="90" name="Google Shape;90;p4"/>
          <p:cNvSpPr txBox="1"/>
          <p:nvPr/>
        </p:nvSpPr>
        <p:spPr>
          <a:xfrm>
            <a:off x="176630" y="1427764"/>
            <a:ext cx="8632308" cy="677068"/>
          </a:xfrm>
          <a:prstGeom prst="rect">
            <a:avLst/>
          </a:prstGeom>
          <a:solidFill>
            <a:srgbClr val="31859C"/>
          </a:solidFill>
          <a:ln w="38100" cap="flat" cmpd="sng">
            <a:solidFill>
              <a:schemeClr val="lt1"/>
            </a:solidFill>
            <a:prstDash val="solid"/>
            <a:miter lim="800000"/>
            <a:headEnd type="none" w="sm" len="sm"/>
            <a:tailEnd type="none" w="sm" len="sm"/>
          </a:ln>
          <a:effectLst>
            <a:outerShdw blurRad="40000" dist="20000" dir="5400000" rotWithShape="0">
              <a:srgbClr val="808080">
                <a:alpha val="37647"/>
              </a:srgbClr>
            </a:outerShdw>
          </a:effectLst>
        </p:spPr>
        <p:txBody>
          <a:bodyPr spcFirstLastPara="1" wrap="square" lIns="91425" tIns="45700" rIns="91425" bIns="45700" anchor="t" anchorCtr="0">
            <a:spAutoFit/>
          </a:bodyPr>
          <a:lstStyle/>
          <a:p>
            <a:pPr lvl="0" algn="ctr"/>
            <a:r>
              <a:rPr lang="fr-FR" sz="1900" spc="-5" dirty="0">
                <a:solidFill>
                  <a:schemeClr val="bg1"/>
                </a:solidFill>
                <a:latin typeface="Calibri" panose="020F0502020204030204" pitchFamily="34" charset="0"/>
                <a:cs typeface="Calibri" panose="020F0502020204030204" pitchFamily="34" charset="0"/>
              </a:rPr>
              <a:t>Dès</a:t>
            </a:r>
            <a:r>
              <a:rPr lang="fr-FR" sz="1900" spc="-25" dirty="0">
                <a:solidFill>
                  <a:schemeClr val="bg1"/>
                </a:solidFill>
                <a:latin typeface="Calibri" panose="020F0502020204030204" pitchFamily="34" charset="0"/>
                <a:cs typeface="Calibri" panose="020F0502020204030204" pitchFamily="34" charset="0"/>
              </a:rPr>
              <a:t> </a:t>
            </a:r>
            <a:r>
              <a:rPr lang="fr-FR" sz="1900" spc="-90" dirty="0">
                <a:solidFill>
                  <a:schemeClr val="bg1"/>
                </a:solidFill>
                <a:latin typeface="Calibri" panose="020F0502020204030204" pitchFamily="34" charset="0"/>
                <a:cs typeface="Calibri" panose="020F0502020204030204" pitchFamily="34" charset="0"/>
              </a:rPr>
              <a:t>la</a:t>
            </a:r>
            <a:r>
              <a:rPr lang="fr-FR" sz="1900" spc="5" dirty="0">
                <a:solidFill>
                  <a:schemeClr val="bg1"/>
                </a:solidFill>
                <a:latin typeface="Calibri" panose="020F0502020204030204" pitchFamily="34" charset="0"/>
                <a:cs typeface="Calibri" panose="020F0502020204030204" pitchFamily="34" charset="0"/>
              </a:rPr>
              <a:t> </a:t>
            </a:r>
            <a:r>
              <a:rPr lang="fr-FR" sz="1900" spc="-35" dirty="0">
                <a:solidFill>
                  <a:schemeClr val="bg1"/>
                </a:solidFill>
                <a:latin typeface="Calibri" panose="020F0502020204030204" pitchFamily="34" charset="0"/>
                <a:cs typeface="Calibri" panose="020F0502020204030204" pitchFamily="34" charset="0"/>
              </a:rPr>
              <a:t>fin</a:t>
            </a:r>
            <a:r>
              <a:rPr lang="fr-FR" sz="1900" spc="15" dirty="0">
                <a:solidFill>
                  <a:schemeClr val="bg1"/>
                </a:solidFill>
                <a:latin typeface="Calibri" panose="020F0502020204030204" pitchFamily="34" charset="0"/>
                <a:cs typeface="Calibri" panose="020F0502020204030204" pitchFamily="34" charset="0"/>
              </a:rPr>
              <a:t> </a:t>
            </a:r>
            <a:r>
              <a:rPr lang="fr-FR" sz="1900" spc="-30" dirty="0">
                <a:solidFill>
                  <a:schemeClr val="bg1"/>
                </a:solidFill>
                <a:latin typeface="Calibri" panose="020F0502020204030204" pitchFamily="34" charset="0"/>
                <a:cs typeface="Calibri" panose="020F0502020204030204" pitchFamily="34" charset="0"/>
              </a:rPr>
              <a:t>de</a:t>
            </a:r>
            <a:r>
              <a:rPr lang="fr-FR" sz="1900" spc="5" dirty="0">
                <a:solidFill>
                  <a:schemeClr val="bg1"/>
                </a:solidFill>
                <a:latin typeface="Calibri" panose="020F0502020204030204" pitchFamily="34" charset="0"/>
                <a:cs typeface="Calibri" panose="020F0502020204030204" pitchFamily="34" charset="0"/>
              </a:rPr>
              <a:t> </a:t>
            </a:r>
            <a:r>
              <a:rPr lang="fr-FR" sz="1900" spc="-90" dirty="0">
                <a:solidFill>
                  <a:schemeClr val="bg1"/>
                </a:solidFill>
                <a:latin typeface="Calibri" panose="020F0502020204030204" pitchFamily="34" charset="0"/>
                <a:cs typeface="Calibri" panose="020F0502020204030204" pitchFamily="34" charset="0"/>
              </a:rPr>
              <a:t>la</a:t>
            </a:r>
            <a:r>
              <a:rPr lang="fr-FR" sz="1900" spc="5" dirty="0">
                <a:solidFill>
                  <a:schemeClr val="bg1"/>
                </a:solidFill>
                <a:latin typeface="Calibri" panose="020F0502020204030204" pitchFamily="34" charset="0"/>
                <a:cs typeface="Calibri" panose="020F0502020204030204" pitchFamily="34" charset="0"/>
              </a:rPr>
              <a:t> </a:t>
            </a:r>
            <a:r>
              <a:rPr lang="fr-FR" sz="1900" spc="-35" dirty="0">
                <a:solidFill>
                  <a:schemeClr val="bg1"/>
                </a:solidFill>
                <a:latin typeface="Calibri" panose="020F0502020204030204" pitchFamily="34" charset="0"/>
                <a:cs typeface="Calibri" panose="020F0502020204030204" pitchFamily="34" charset="0"/>
              </a:rPr>
              <a:t>seconde,</a:t>
            </a:r>
            <a:r>
              <a:rPr lang="fr-FR" sz="1900" spc="-25" dirty="0">
                <a:solidFill>
                  <a:schemeClr val="bg1"/>
                </a:solidFill>
                <a:latin typeface="Calibri" panose="020F0502020204030204" pitchFamily="34" charset="0"/>
                <a:cs typeface="Calibri" panose="020F0502020204030204" pitchFamily="34" charset="0"/>
              </a:rPr>
              <a:t> </a:t>
            </a:r>
            <a:r>
              <a:rPr lang="fr-FR" sz="1900" spc="-70" dirty="0">
                <a:solidFill>
                  <a:schemeClr val="bg1"/>
                </a:solidFill>
                <a:latin typeface="Calibri" panose="020F0502020204030204" pitchFamily="34" charset="0"/>
                <a:cs typeface="Calibri" panose="020F0502020204030204" pitchFamily="34" charset="0"/>
              </a:rPr>
              <a:t>les</a:t>
            </a:r>
            <a:r>
              <a:rPr lang="fr-FR" sz="1900" spc="5" dirty="0">
                <a:solidFill>
                  <a:schemeClr val="bg1"/>
                </a:solidFill>
                <a:latin typeface="Calibri" panose="020F0502020204030204" pitchFamily="34" charset="0"/>
                <a:cs typeface="Calibri" panose="020F0502020204030204" pitchFamily="34" charset="0"/>
              </a:rPr>
              <a:t> </a:t>
            </a:r>
            <a:r>
              <a:rPr lang="fr-FR" sz="1900" spc="-70" dirty="0">
                <a:solidFill>
                  <a:schemeClr val="bg1"/>
                </a:solidFill>
                <a:latin typeface="Calibri" panose="020F0502020204030204" pitchFamily="34" charset="0"/>
                <a:cs typeface="Calibri" panose="020F0502020204030204" pitchFamily="34" charset="0"/>
              </a:rPr>
              <a:t>élèves</a:t>
            </a:r>
            <a:r>
              <a:rPr lang="fr-FR" sz="1900" spc="-25" dirty="0">
                <a:solidFill>
                  <a:schemeClr val="bg1"/>
                </a:solidFill>
                <a:latin typeface="Calibri" panose="020F0502020204030204" pitchFamily="34" charset="0"/>
                <a:cs typeface="Calibri" panose="020F0502020204030204" pitchFamily="34" charset="0"/>
              </a:rPr>
              <a:t> </a:t>
            </a:r>
            <a:r>
              <a:rPr lang="fr-FR" sz="1900" spc="5" dirty="0">
                <a:solidFill>
                  <a:schemeClr val="bg1"/>
                </a:solidFill>
                <a:latin typeface="Calibri" panose="020F0502020204030204" pitchFamily="34" charset="0"/>
                <a:cs typeface="Calibri" panose="020F0502020204030204" pitchFamily="34" charset="0"/>
              </a:rPr>
              <a:t>optant </a:t>
            </a:r>
            <a:r>
              <a:rPr lang="fr-FR" sz="1900" dirty="0">
                <a:solidFill>
                  <a:schemeClr val="bg1"/>
                </a:solidFill>
                <a:latin typeface="Calibri" panose="020F0502020204030204" pitchFamily="34" charset="0"/>
                <a:cs typeface="Calibri" panose="020F0502020204030204" pitchFamily="34" charset="0"/>
              </a:rPr>
              <a:t>pour</a:t>
            </a:r>
            <a:r>
              <a:rPr lang="fr-FR" sz="1900" spc="15" dirty="0">
                <a:solidFill>
                  <a:schemeClr val="bg1"/>
                </a:solidFill>
                <a:latin typeface="Calibri" panose="020F0502020204030204" pitchFamily="34" charset="0"/>
                <a:cs typeface="Calibri" panose="020F0502020204030204" pitchFamily="34" charset="0"/>
              </a:rPr>
              <a:t> </a:t>
            </a:r>
            <a:r>
              <a:rPr lang="fr-FR" sz="1900" spc="-90" dirty="0">
                <a:solidFill>
                  <a:schemeClr val="bg1"/>
                </a:solidFill>
                <a:latin typeface="Calibri" panose="020F0502020204030204" pitchFamily="34" charset="0"/>
                <a:cs typeface="Calibri" panose="020F0502020204030204" pitchFamily="34" charset="0"/>
              </a:rPr>
              <a:t>la</a:t>
            </a:r>
            <a:r>
              <a:rPr lang="fr-FR" sz="1900" spc="5" dirty="0">
                <a:solidFill>
                  <a:schemeClr val="bg1"/>
                </a:solidFill>
                <a:latin typeface="Calibri" panose="020F0502020204030204" pitchFamily="34" charset="0"/>
                <a:cs typeface="Calibri" panose="020F0502020204030204" pitchFamily="34" charset="0"/>
              </a:rPr>
              <a:t> </a:t>
            </a:r>
            <a:r>
              <a:rPr lang="fr-FR" sz="1900" spc="-60" dirty="0">
                <a:solidFill>
                  <a:schemeClr val="bg1"/>
                </a:solidFill>
                <a:latin typeface="Calibri" panose="020F0502020204030204" pitchFamily="34" charset="0"/>
                <a:cs typeface="Calibri" panose="020F0502020204030204" pitchFamily="34" charset="0"/>
              </a:rPr>
              <a:t>voie</a:t>
            </a:r>
            <a:r>
              <a:rPr lang="fr-FR" sz="1900" spc="15" dirty="0">
                <a:solidFill>
                  <a:schemeClr val="bg1"/>
                </a:solidFill>
                <a:latin typeface="Calibri" panose="020F0502020204030204" pitchFamily="34" charset="0"/>
                <a:cs typeface="Calibri" panose="020F0502020204030204" pitchFamily="34" charset="0"/>
              </a:rPr>
              <a:t> </a:t>
            </a:r>
            <a:r>
              <a:rPr lang="fr-FR" sz="1900" spc="-35" dirty="0">
                <a:solidFill>
                  <a:schemeClr val="bg1"/>
                </a:solidFill>
                <a:latin typeface="Calibri" panose="020F0502020204030204" pitchFamily="34" charset="0"/>
                <a:cs typeface="Calibri" panose="020F0502020204030204" pitchFamily="34" charset="0"/>
              </a:rPr>
              <a:t>technologique</a:t>
            </a:r>
            <a:r>
              <a:rPr lang="fr-FR" sz="1900" dirty="0">
                <a:solidFill>
                  <a:schemeClr val="bg1"/>
                </a:solidFill>
                <a:latin typeface="Calibri" panose="020F0502020204030204" pitchFamily="34" charset="0"/>
                <a:cs typeface="Calibri" panose="020F0502020204030204" pitchFamily="34" charset="0"/>
              </a:rPr>
              <a:t> </a:t>
            </a:r>
            <a:r>
              <a:rPr lang="fr-FR" sz="1900" spc="-55" dirty="0">
                <a:solidFill>
                  <a:schemeClr val="bg1"/>
                </a:solidFill>
                <a:latin typeface="Calibri" panose="020F0502020204030204" pitchFamily="34" charset="0"/>
                <a:cs typeface="Calibri" panose="020F0502020204030204" pitchFamily="34" charset="0"/>
              </a:rPr>
              <a:t>se</a:t>
            </a:r>
            <a:r>
              <a:rPr lang="fr-FR" sz="1900" spc="-15" dirty="0">
                <a:solidFill>
                  <a:schemeClr val="bg1"/>
                </a:solidFill>
                <a:latin typeface="Calibri" panose="020F0502020204030204" pitchFamily="34" charset="0"/>
                <a:cs typeface="Calibri" panose="020F0502020204030204" pitchFamily="34" charset="0"/>
              </a:rPr>
              <a:t> </a:t>
            </a:r>
            <a:r>
              <a:rPr lang="fr-FR" sz="1900" spc="-40" dirty="0">
                <a:solidFill>
                  <a:schemeClr val="bg1"/>
                </a:solidFill>
                <a:latin typeface="Calibri" panose="020F0502020204030204" pitchFamily="34" charset="0"/>
                <a:cs typeface="Calibri" panose="020F0502020204030204" pitchFamily="34" charset="0"/>
              </a:rPr>
              <a:t>dirigent</a:t>
            </a:r>
            <a:r>
              <a:rPr lang="fr-FR" sz="1900" spc="10" dirty="0">
                <a:solidFill>
                  <a:schemeClr val="bg1"/>
                </a:solidFill>
                <a:latin typeface="Calibri" panose="020F0502020204030204" pitchFamily="34" charset="0"/>
                <a:cs typeface="Calibri" panose="020F0502020204030204" pitchFamily="34" charset="0"/>
              </a:rPr>
              <a:t> </a:t>
            </a:r>
            <a:r>
              <a:rPr lang="fr-FR" sz="1900" spc="-55" dirty="0">
                <a:solidFill>
                  <a:schemeClr val="bg1"/>
                </a:solidFill>
                <a:latin typeface="Calibri" panose="020F0502020204030204" pitchFamily="34" charset="0"/>
                <a:cs typeface="Calibri" panose="020F0502020204030204" pitchFamily="34" charset="0"/>
              </a:rPr>
              <a:t>vers</a:t>
            </a:r>
            <a:r>
              <a:rPr lang="fr-FR" sz="1900" spc="-15" dirty="0">
                <a:solidFill>
                  <a:schemeClr val="bg1"/>
                </a:solidFill>
                <a:latin typeface="Calibri" panose="020F0502020204030204" pitchFamily="34" charset="0"/>
                <a:cs typeface="Calibri" panose="020F0502020204030204" pitchFamily="34" charset="0"/>
              </a:rPr>
              <a:t> </a:t>
            </a:r>
            <a:r>
              <a:rPr lang="fr-FR" sz="1900" spc="-25" dirty="0">
                <a:solidFill>
                  <a:schemeClr val="bg1"/>
                </a:solidFill>
                <a:latin typeface="Calibri" panose="020F0502020204030204" pitchFamily="34" charset="0"/>
                <a:cs typeface="Calibri" panose="020F0502020204030204" pitchFamily="34" charset="0"/>
              </a:rPr>
              <a:t>une</a:t>
            </a:r>
            <a:r>
              <a:rPr lang="fr-FR" sz="1900" dirty="0">
                <a:solidFill>
                  <a:schemeClr val="bg1"/>
                </a:solidFill>
                <a:latin typeface="Calibri" panose="020F0502020204030204" pitchFamily="34" charset="0"/>
                <a:cs typeface="Calibri" panose="020F0502020204030204" pitchFamily="34" charset="0"/>
              </a:rPr>
              <a:t> </a:t>
            </a:r>
            <a:r>
              <a:rPr lang="fr-FR" sz="1900" spc="-60" dirty="0">
                <a:solidFill>
                  <a:schemeClr val="bg1"/>
                </a:solidFill>
                <a:latin typeface="Calibri" panose="020F0502020204030204" pitchFamily="34" charset="0"/>
                <a:cs typeface="Calibri" panose="020F0502020204030204" pitchFamily="34" charset="0"/>
              </a:rPr>
              <a:t>série,</a:t>
            </a:r>
            <a:r>
              <a:rPr lang="fr-FR" sz="1900" spc="-10" dirty="0">
                <a:solidFill>
                  <a:schemeClr val="bg1"/>
                </a:solidFill>
                <a:latin typeface="Calibri" panose="020F0502020204030204" pitchFamily="34" charset="0"/>
                <a:cs typeface="Calibri" panose="020F0502020204030204" pitchFamily="34" charset="0"/>
              </a:rPr>
              <a:t> </a:t>
            </a:r>
            <a:r>
              <a:rPr lang="fr-FR" sz="1900" spc="-55" dirty="0">
                <a:solidFill>
                  <a:schemeClr val="bg1"/>
                </a:solidFill>
                <a:latin typeface="Calibri" panose="020F0502020204030204" pitchFamily="34" charset="0"/>
                <a:cs typeface="Calibri" panose="020F0502020204030204" pitchFamily="34" charset="0"/>
              </a:rPr>
              <a:t>qui </a:t>
            </a:r>
            <a:r>
              <a:rPr lang="fr-FR" sz="1900" spc="-459" dirty="0">
                <a:solidFill>
                  <a:schemeClr val="bg1"/>
                </a:solidFill>
                <a:latin typeface="Calibri" panose="020F0502020204030204" pitchFamily="34" charset="0"/>
                <a:cs typeface="Calibri" panose="020F0502020204030204" pitchFamily="34" charset="0"/>
              </a:rPr>
              <a:t> </a:t>
            </a:r>
            <a:r>
              <a:rPr lang="fr-FR" sz="1900" spc="-25" dirty="0">
                <a:solidFill>
                  <a:schemeClr val="bg1"/>
                </a:solidFill>
                <a:latin typeface="Calibri" panose="020F0502020204030204" pitchFamily="34" charset="0"/>
                <a:cs typeface="Calibri" panose="020F0502020204030204" pitchFamily="34" charset="0"/>
              </a:rPr>
              <a:t>déterminera </a:t>
            </a:r>
            <a:r>
              <a:rPr lang="fr-FR" sz="1900" spc="-50" dirty="0">
                <a:solidFill>
                  <a:schemeClr val="bg1"/>
                </a:solidFill>
                <a:latin typeface="Calibri" panose="020F0502020204030204" pitchFamily="34" charset="0"/>
                <a:cs typeface="Calibri" panose="020F0502020204030204" pitchFamily="34" charset="0"/>
              </a:rPr>
              <a:t>leurs</a:t>
            </a:r>
            <a:r>
              <a:rPr lang="fr-FR" sz="1900" spc="-25" dirty="0">
                <a:solidFill>
                  <a:schemeClr val="bg1"/>
                </a:solidFill>
                <a:latin typeface="Calibri" panose="020F0502020204030204" pitchFamily="34" charset="0"/>
                <a:cs typeface="Calibri" panose="020F0502020204030204" pitchFamily="34" charset="0"/>
              </a:rPr>
              <a:t> </a:t>
            </a:r>
            <a:r>
              <a:rPr lang="fr-FR" sz="1900" spc="-35" dirty="0">
                <a:solidFill>
                  <a:schemeClr val="bg1"/>
                </a:solidFill>
                <a:latin typeface="Calibri" panose="020F0502020204030204" pitchFamily="34" charset="0"/>
                <a:cs typeface="Calibri" panose="020F0502020204030204" pitchFamily="34" charset="0"/>
              </a:rPr>
              <a:t>enseignements</a:t>
            </a:r>
            <a:r>
              <a:rPr lang="fr-FR" sz="1900" spc="-30" dirty="0">
                <a:solidFill>
                  <a:schemeClr val="bg1"/>
                </a:solidFill>
                <a:latin typeface="Calibri" panose="020F0502020204030204" pitchFamily="34" charset="0"/>
                <a:cs typeface="Calibri" panose="020F0502020204030204" pitchFamily="34" charset="0"/>
              </a:rPr>
              <a:t> de</a:t>
            </a:r>
            <a:r>
              <a:rPr lang="fr-FR" sz="1900" spc="-10" dirty="0">
                <a:solidFill>
                  <a:schemeClr val="bg1"/>
                </a:solidFill>
                <a:latin typeface="Calibri" panose="020F0502020204030204" pitchFamily="34" charset="0"/>
                <a:cs typeface="Calibri" panose="020F0502020204030204" pitchFamily="34" charset="0"/>
              </a:rPr>
              <a:t> </a:t>
            </a:r>
            <a:r>
              <a:rPr lang="fr-FR" sz="1900" spc="-55" dirty="0">
                <a:solidFill>
                  <a:schemeClr val="bg1"/>
                </a:solidFill>
                <a:latin typeface="Calibri" panose="020F0502020204030204" pitchFamily="34" charset="0"/>
                <a:cs typeface="Calibri" panose="020F0502020204030204" pitchFamily="34" charset="0"/>
              </a:rPr>
              <a:t>spécialité</a:t>
            </a:r>
            <a:r>
              <a:rPr lang="fr-FR" sz="1900" spc="-5" dirty="0">
                <a:solidFill>
                  <a:schemeClr val="bg1"/>
                </a:solidFill>
                <a:latin typeface="Calibri" panose="020F0502020204030204" pitchFamily="34" charset="0"/>
                <a:cs typeface="Calibri" panose="020F0502020204030204" pitchFamily="34" charset="0"/>
              </a:rPr>
              <a:t> </a:t>
            </a:r>
            <a:r>
              <a:rPr lang="fr-FR" sz="1900" spc="-114" dirty="0">
                <a:solidFill>
                  <a:schemeClr val="bg1"/>
                </a:solidFill>
                <a:latin typeface="Calibri" panose="020F0502020204030204" pitchFamily="34" charset="0"/>
                <a:cs typeface="Calibri" panose="020F0502020204030204" pitchFamily="34" charset="0"/>
              </a:rPr>
              <a:t>:</a:t>
            </a:r>
            <a:endParaRPr sz="1900" b="1" i="0" u="none" strike="noStrike" cap="none" dirty="0">
              <a:solidFill>
                <a:schemeClr val="bg1"/>
              </a:solidFill>
              <a:latin typeface="Calibri" panose="020F0502020204030204" pitchFamily="34" charset="0"/>
              <a:ea typeface="Calibri"/>
              <a:cs typeface="Calibri" panose="020F0502020204030204" pitchFamily="34" charset="0"/>
              <a:sym typeface="Calibri"/>
            </a:endParaRPr>
          </a:p>
        </p:txBody>
      </p:sp>
      <p:sp>
        <p:nvSpPr>
          <p:cNvPr id="91" name="Google Shape;91;p4"/>
          <p:cNvSpPr txBox="1"/>
          <p:nvPr/>
        </p:nvSpPr>
        <p:spPr>
          <a:xfrm>
            <a:off x="106680" y="2392680"/>
            <a:ext cx="8772208" cy="3462831"/>
          </a:xfrm>
          <a:prstGeom prst="rect">
            <a:avLst/>
          </a:prstGeom>
          <a:solidFill>
            <a:schemeClr val="lt1"/>
          </a:solidFill>
          <a:ln w="25400" cap="flat" cmpd="sng">
            <a:solidFill>
              <a:srgbClr val="4BACC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dirty="0">
                <a:solidFill>
                  <a:srgbClr val="215968"/>
                </a:solidFill>
                <a:latin typeface="Calibri" panose="020F0502020204030204" pitchFamily="34" charset="0"/>
                <a:ea typeface="Calibri"/>
                <a:cs typeface="Calibri" panose="020F0502020204030204" pitchFamily="34" charset="0"/>
                <a:sym typeface="Calibri"/>
              </a:rPr>
              <a:t>Il existe 8 séries de baccalauréats technologiques : </a:t>
            </a:r>
            <a:endParaRPr dirty="0">
              <a:latin typeface="Calibri" panose="020F0502020204030204" pitchFamily="34" charset="0"/>
              <a:cs typeface="Calibri" panose="020F0502020204030204" pitchFamily="34" charset="0"/>
            </a:endParaRPr>
          </a:p>
          <a:p>
            <a:pPr marL="294640" indent="-282575">
              <a:spcBef>
                <a:spcPts val="600"/>
              </a:spcBef>
              <a:buClr>
                <a:srgbClr val="000000"/>
              </a:buClr>
              <a:buFont typeface="Arial MT"/>
              <a:buChar char="•"/>
              <a:tabLst>
                <a:tab pos="294640" algn="l"/>
                <a:tab pos="295275" algn="l"/>
              </a:tabLst>
            </a:pPr>
            <a:r>
              <a:rPr lang="fr-FR" b="1" dirty="0">
                <a:solidFill>
                  <a:srgbClr val="212121"/>
                </a:solidFill>
                <a:latin typeface="Calibri" panose="020F0502020204030204" pitchFamily="34" charset="0"/>
                <a:cs typeface="Calibri" panose="020F0502020204030204" pitchFamily="34" charset="0"/>
              </a:rPr>
              <a:t>STI2D</a:t>
            </a:r>
            <a:r>
              <a:rPr lang="fr-FR" b="1" spc="-20"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20" dirty="0">
                <a:solidFill>
                  <a:srgbClr val="212121"/>
                </a:solidFill>
                <a:latin typeface="Calibri" panose="020F0502020204030204" pitchFamily="34" charset="0"/>
                <a:cs typeface="Calibri" panose="020F0502020204030204" pitchFamily="34" charset="0"/>
              </a:rPr>
              <a:t>Technologies</a:t>
            </a:r>
            <a:r>
              <a:rPr lang="fr-FR" b="1" spc="-2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dirty="0">
                <a:solidFill>
                  <a:srgbClr val="212121"/>
                </a:solidFill>
                <a:latin typeface="Calibri" panose="020F0502020204030204" pitchFamily="34" charset="0"/>
                <a:cs typeface="Calibri" panose="020F0502020204030204" pitchFamily="34" charset="0"/>
              </a:rPr>
              <a:t> </a:t>
            </a:r>
            <a:r>
              <a:rPr lang="fr-FR" b="1" spc="-40" dirty="0">
                <a:solidFill>
                  <a:srgbClr val="212121"/>
                </a:solidFill>
                <a:latin typeface="Calibri" panose="020F0502020204030204" pitchFamily="34" charset="0"/>
                <a:cs typeface="Calibri" panose="020F0502020204030204" pitchFamily="34" charset="0"/>
              </a:rPr>
              <a:t>l’Industrie</a:t>
            </a:r>
            <a:r>
              <a:rPr lang="fr-FR" b="1"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du</a:t>
            </a:r>
            <a:r>
              <a:rPr lang="fr-FR" b="1" spc="15" dirty="0">
                <a:solidFill>
                  <a:srgbClr val="212121"/>
                </a:solidFill>
                <a:latin typeface="Calibri" panose="020F0502020204030204" pitchFamily="34" charset="0"/>
                <a:cs typeface="Calibri" panose="020F0502020204030204" pitchFamily="34" charset="0"/>
              </a:rPr>
              <a:t> </a:t>
            </a:r>
            <a:r>
              <a:rPr lang="fr-FR" b="1" dirty="0">
                <a:solidFill>
                  <a:srgbClr val="212121"/>
                </a:solidFill>
                <a:latin typeface="Calibri" panose="020F0502020204030204" pitchFamily="34" charset="0"/>
                <a:cs typeface="Calibri" panose="020F0502020204030204" pitchFamily="34" charset="0"/>
              </a:rPr>
              <a:t>Développement </a:t>
            </a:r>
            <a:r>
              <a:rPr lang="fr-FR" b="1" spc="-560" dirty="0">
                <a:solidFill>
                  <a:srgbClr val="212121"/>
                </a:solidFill>
                <a:latin typeface="Calibri" panose="020F0502020204030204" pitchFamily="34" charset="0"/>
                <a:cs typeface="Calibri" panose="020F0502020204030204" pitchFamily="34" charset="0"/>
              </a:rPr>
              <a:t> </a:t>
            </a:r>
            <a:r>
              <a:rPr lang="fr-FR" b="1" spc="-55" dirty="0">
                <a:solidFill>
                  <a:srgbClr val="212121"/>
                </a:solidFill>
                <a:latin typeface="Calibri" panose="020F0502020204030204" pitchFamily="34" charset="0"/>
                <a:cs typeface="Calibri" panose="020F0502020204030204" pitchFamily="34" charset="0"/>
              </a:rPr>
              <a:t>Durable</a:t>
            </a:r>
            <a:endParaRPr lang="fr-FR" dirty="0">
              <a:latin typeface="Calibri" panose="020F0502020204030204" pitchFamily="34" charset="0"/>
              <a:cs typeface="Calibri" panose="020F0502020204030204" pitchFamily="34" charset="0"/>
            </a:endParaRPr>
          </a:p>
          <a:p>
            <a:pPr marL="294640" indent="-282575">
              <a:spcBef>
                <a:spcPts val="600"/>
              </a:spcBef>
              <a:buClr>
                <a:srgbClr val="000000"/>
              </a:buClr>
              <a:buFont typeface="Arial MT"/>
              <a:buChar char="•"/>
              <a:tabLst>
                <a:tab pos="294640" algn="l"/>
                <a:tab pos="295275" algn="l"/>
              </a:tabLst>
            </a:pPr>
            <a:r>
              <a:rPr lang="fr-FR" b="1" spc="-45" dirty="0">
                <a:solidFill>
                  <a:srgbClr val="212121"/>
                </a:solidFill>
                <a:latin typeface="Calibri" panose="020F0502020204030204" pitchFamily="34" charset="0"/>
                <a:cs typeface="Calibri" panose="020F0502020204030204" pitchFamily="34" charset="0"/>
              </a:rPr>
              <a:t>STM</a:t>
            </a:r>
            <a:r>
              <a:rPr lang="fr-FR" b="1" spc="-110" dirty="0">
                <a:solidFill>
                  <a:srgbClr val="212121"/>
                </a:solidFill>
                <a:latin typeface="Calibri" panose="020F0502020204030204" pitchFamily="34" charset="0"/>
                <a:cs typeface="Calibri" panose="020F0502020204030204" pitchFamily="34" charset="0"/>
              </a:rPr>
              <a:t>G</a:t>
            </a:r>
            <a:r>
              <a:rPr lang="fr-FR" b="1" spc="-2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Tech</a:t>
            </a:r>
            <a:r>
              <a:rPr lang="fr-FR" b="1" spc="5" dirty="0">
                <a:solidFill>
                  <a:srgbClr val="212121"/>
                </a:solidFill>
                <a:latin typeface="Calibri" panose="020F0502020204030204" pitchFamily="34" charset="0"/>
                <a:cs typeface="Calibri" panose="020F0502020204030204" pitchFamily="34" charset="0"/>
              </a:rPr>
              <a:t>nol</a:t>
            </a:r>
            <a:r>
              <a:rPr lang="fr-FR" b="1" spc="-30" dirty="0">
                <a:solidFill>
                  <a:srgbClr val="212121"/>
                </a:solidFill>
                <a:latin typeface="Calibri" panose="020F0502020204030204" pitchFamily="34" charset="0"/>
                <a:cs typeface="Calibri" panose="020F0502020204030204" pitchFamily="34" charset="0"/>
              </a:rPr>
              <a:t>o</a:t>
            </a:r>
            <a:r>
              <a:rPr lang="fr-FR" b="1" spc="55" dirty="0">
                <a:solidFill>
                  <a:srgbClr val="212121"/>
                </a:solidFill>
                <a:latin typeface="Calibri" panose="020F0502020204030204" pitchFamily="34" charset="0"/>
                <a:cs typeface="Calibri" panose="020F0502020204030204" pitchFamily="34" charset="0"/>
              </a:rPr>
              <a:t>gies</a:t>
            </a:r>
            <a:r>
              <a:rPr lang="fr-FR" b="1" spc="-1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d</a:t>
            </a:r>
            <a:r>
              <a:rPr lang="fr-FR" b="1" spc="-10" dirty="0">
                <a:solidFill>
                  <a:srgbClr val="212121"/>
                </a:solidFill>
                <a:latin typeface="Calibri" panose="020F0502020204030204" pitchFamily="34" charset="0"/>
                <a:cs typeface="Calibri" panose="020F0502020204030204" pitchFamily="34" charset="0"/>
              </a:rPr>
              <a:t>u</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Man</a:t>
            </a:r>
            <a:r>
              <a:rPr lang="fr-FR" b="1" spc="20" dirty="0">
                <a:solidFill>
                  <a:srgbClr val="212121"/>
                </a:solidFill>
                <a:latin typeface="Calibri" panose="020F0502020204030204" pitchFamily="34" charset="0"/>
                <a:cs typeface="Calibri" panose="020F0502020204030204" pitchFamily="34" charset="0"/>
              </a:rPr>
              <a:t>a</a:t>
            </a:r>
            <a:r>
              <a:rPr lang="fr-FR" b="1" spc="45" dirty="0">
                <a:solidFill>
                  <a:srgbClr val="212121"/>
                </a:solidFill>
                <a:latin typeface="Calibri" panose="020F0502020204030204" pitchFamily="34" charset="0"/>
                <a:cs typeface="Calibri" panose="020F0502020204030204" pitchFamily="34" charset="0"/>
              </a:rPr>
              <a:t>geme</a:t>
            </a:r>
            <a:r>
              <a:rPr lang="fr-FR" b="1" spc="40" dirty="0">
                <a:solidFill>
                  <a:srgbClr val="212121"/>
                </a:solidFill>
                <a:latin typeface="Calibri" panose="020F0502020204030204" pitchFamily="34" charset="0"/>
                <a:cs typeface="Calibri" panose="020F0502020204030204" pitchFamily="34" charset="0"/>
              </a:rPr>
              <a:t>n</a:t>
            </a:r>
            <a:r>
              <a:rPr lang="fr-FR" b="1" spc="-50" dirty="0">
                <a:solidFill>
                  <a:srgbClr val="212121"/>
                </a:solidFill>
                <a:latin typeface="Calibri" panose="020F0502020204030204" pitchFamily="34" charset="0"/>
                <a:cs typeface="Calibri" panose="020F0502020204030204" pitchFamily="34" charset="0"/>
              </a:rPr>
              <a:t>t</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spc="-5" dirty="0">
                <a:solidFill>
                  <a:srgbClr val="212121"/>
                </a:solidFill>
                <a:latin typeface="Calibri" panose="020F0502020204030204" pitchFamily="34" charset="0"/>
                <a:cs typeface="Calibri" panose="020F0502020204030204" pitchFamily="34" charset="0"/>
              </a:rPr>
              <a:t> </a:t>
            </a:r>
            <a:r>
              <a:rPr lang="fr-FR" b="1" spc="-40" dirty="0">
                <a:solidFill>
                  <a:srgbClr val="212121"/>
                </a:solidFill>
                <a:latin typeface="Calibri" panose="020F0502020204030204" pitchFamily="34" charset="0"/>
                <a:cs typeface="Calibri" panose="020F0502020204030204" pitchFamily="34" charset="0"/>
              </a:rPr>
              <a:t>l</a:t>
            </a:r>
            <a:r>
              <a:rPr lang="fr-FR" b="1" spc="-60" dirty="0">
                <a:solidFill>
                  <a:srgbClr val="212121"/>
                </a:solidFill>
                <a:latin typeface="Calibri" panose="020F0502020204030204" pitchFamily="34" charset="0"/>
                <a:cs typeface="Calibri" panose="020F0502020204030204" pitchFamily="34" charset="0"/>
              </a:rPr>
              <a:t>a</a:t>
            </a:r>
            <a:r>
              <a:rPr lang="fr-FR" b="1" spc="-15" dirty="0">
                <a:solidFill>
                  <a:srgbClr val="212121"/>
                </a:solidFill>
                <a:latin typeface="Calibri" panose="020F0502020204030204" pitchFamily="34" charset="0"/>
                <a:cs typeface="Calibri" panose="020F0502020204030204" pitchFamily="34" charset="0"/>
              </a:rPr>
              <a:t> </a:t>
            </a:r>
            <a:r>
              <a:rPr lang="fr-FR" b="1" spc="75" dirty="0">
                <a:solidFill>
                  <a:srgbClr val="212121"/>
                </a:solidFill>
                <a:latin typeface="Calibri" panose="020F0502020204030204" pitchFamily="34" charset="0"/>
                <a:cs typeface="Calibri" panose="020F0502020204030204" pitchFamily="34" charset="0"/>
              </a:rPr>
              <a:t>Ge</a:t>
            </a:r>
            <a:r>
              <a:rPr lang="fr-FR" b="1" spc="55" dirty="0">
                <a:solidFill>
                  <a:srgbClr val="212121"/>
                </a:solidFill>
                <a:latin typeface="Calibri" panose="020F0502020204030204" pitchFamily="34" charset="0"/>
                <a:cs typeface="Calibri" panose="020F0502020204030204" pitchFamily="34" charset="0"/>
              </a:rPr>
              <a:t>s</a:t>
            </a:r>
            <a:r>
              <a:rPr lang="fr-FR" b="1" dirty="0">
                <a:solidFill>
                  <a:srgbClr val="212121"/>
                </a:solidFill>
                <a:latin typeface="Calibri" panose="020F0502020204030204" pitchFamily="34" charset="0"/>
                <a:cs typeface="Calibri" panose="020F0502020204030204" pitchFamily="34" charset="0"/>
              </a:rPr>
              <a:t>tion</a:t>
            </a:r>
            <a:endParaRPr lang="fr-FR" dirty="0">
              <a:latin typeface="Calibri" panose="020F0502020204030204" pitchFamily="34" charset="0"/>
              <a:cs typeface="Calibri" panose="020F0502020204030204" pitchFamily="34" charset="0"/>
            </a:endParaRPr>
          </a:p>
          <a:p>
            <a:pPr marL="294640" indent="-282575">
              <a:spcBef>
                <a:spcPts val="600"/>
              </a:spcBef>
              <a:buClr>
                <a:srgbClr val="000000"/>
              </a:buClr>
              <a:buFont typeface="Arial MT"/>
              <a:buChar char="•"/>
              <a:tabLst>
                <a:tab pos="294640" algn="l"/>
                <a:tab pos="295275" algn="l"/>
              </a:tabLst>
            </a:pPr>
            <a:r>
              <a:rPr lang="fr-FR" b="1" spc="-50" dirty="0">
                <a:solidFill>
                  <a:srgbClr val="212121"/>
                </a:solidFill>
                <a:latin typeface="Calibri" panose="020F0502020204030204" pitchFamily="34" charset="0"/>
                <a:cs typeface="Calibri" panose="020F0502020204030204" pitchFamily="34" charset="0"/>
              </a:rPr>
              <a:t>ST</a:t>
            </a:r>
            <a:r>
              <a:rPr lang="fr-FR" b="1" spc="-45" dirty="0">
                <a:solidFill>
                  <a:srgbClr val="212121"/>
                </a:solidFill>
                <a:latin typeface="Calibri" panose="020F0502020204030204" pitchFamily="34" charset="0"/>
                <a:cs typeface="Calibri" panose="020F0502020204030204" pitchFamily="34" charset="0"/>
              </a:rPr>
              <a:t>L</a:t>
            </a:r>
            <a:r>
              <a:rPr lang="fr-FR" b="1" spc="-1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spc="-1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3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Tec</a:t>
            </a:r>
            <a:r>
              <a:rPr lang="fr-FR" b="1" spc="25" dirty="0">
                <a:solidFill>
                  <a:srgbClr val="212121"/>
                </a:solidFill>
                <a:latin typeface="Calibri" panose="020F0502020204030204" pitchFamily="34" charset="0"/>
                <a:cs typeface="Calibri" panose="020F0502020204030204" pitchFamily="34" charset="0"/>
              </a:rPr>
              <a:t>h</a:t>
            </a:r>
            <a:r>
              <a:rPr lang="fr-FR" b="1" spc="5" dirty="0">
                <a:solidFill>
                  <a:srgbClr val="212121"/>
                </a:solidFill>
                <a:latin typeface="Calibri" panose="020F0502020204030204" pitchFamily="34" charset="0"/>
                <a:cs typeface="Calibri" panose="020F0502020204030204" pitchFamily="34" charset="0"/>
              </a:rPr>
              <a:t>nol</a:t>
            </a:r>
            <a:r>
              <a:rPr lang="fr-FR" b="1" spc="-30" dirty="0">
                <a:solidFill>
                  <a:srgbClr val="212121"/>
                </a:solidFill>
                <a:latin typeface="Calibri" panose="020F0502020204030204" pitchFamily="34" charset="0"/>
                <a:cs typeface="Calibri" panose="020F0502020204030204" pitchFamily="34" charset="0"/>
              </a:rPr>
              <a:t>o</a:t>
            </a:r>
            <a:r>
              <a:rPr lang="fr-FR" b="1" spc="55" dirty="0">
                <a:solidFill>
                  <a:srgbClr val="212121"/>
                </a:solidFill>
                <a:latin typeface="Calibri" panose="020F0502020204030204" pitchFamily="34" charset="0"/>
                <a:cs typeface="Calibri" panose="020F0502020204030204" pitchFamily="34" charset="0"/>
              </a:rPr>
              <a:t>gies</a:t>
            </a:r>
            <a:r>
              <a:rPr lang="fr-FR" b="1" spc="-1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spc="-15" dirty="0">
                <a:solidFill>
                  <a:srgbClr val="212121"/>
                </a:solidFill>
                <a:latin typeface="Calibri" panose="020F0502020204030204" pitchFamily="34" charset="0"/>
                <a:cs typeface="Calibri" panose="020F0502020204030204" pitchFamily="34" charset="0"/>
              </a:rPr>
              <a:t> </a:t>
            </a:r>
            <a:r>
              <a:rPr lang="fr-FR" b="1" spc="-40" dirty="0">
                <a:solidFill>
                  <a:srgbClr val="212121"/>
                </a:solidFill>
                <a:latin typeface="Calibri" panose="020F0502020204030204" pitchFamily="34" charset="0"/>
                <a:cs typeface="Calibri" panose="020F0502020204030204" pitchFamily="34" charset="0"/>
              </a:rPr>
              <a:t>L</a:t>
            </a:r>
            <a:r>
              <a:rPr lang="fr-FR" b="1" spc="-110" dirty="0">
                <a:solidFill>
                  <a:srgbClr val="212121"/>
                </a:solidFill>
                <a:latin typeface="Calibri" panose="020F0502020204030204" pitchFamily="34" charset="0"/>
                <a:cs typeface="Calibri" panose="020F0502020204030204" pitchFamily="34" charset="0"/>
              </a:rPr>
              <a:t>a</a:t>
            </a:r>
            <a:r>
              <a:rPr lang="fr-FR" b="1" spc="-45" dirty="0">
                <a:solidFill>
                  <a:srgbClr val="212121"/>
                </a:solidFill>
                <a:latin typeface="Calibri" panose="020F0502020204030204" pitchFamily="34" charset="0"/>
                <a:cs typeface="Calibri" panose="020F0502020204030204" pitchFamily="34" charset="0"/>
              </a:rPr>
              <a:t>borato</a:t>
            </a:r>
            <a:r>
              <a:rPr lang="fr-FR" b="1" spc="-90" dirty="0">
                <a:solidFill>
                  <a:srgbClr val="212121"/>
                </a:solidFill>
                <a:latin typeface="Calibri" panose="020F0502020204030204" pitchFamily="34" charset="0"/>
                <a:cs typeface="Calibri" panose="020F0502020204030204" pitchFamily="34" charset="0"/>
              </a:rPr>
              <a:t>i</a:t>
            </a:r>
            <a:r>
              <a:rPr lang="fr-FR" b="1" spc="-120" dirty="0">
                <a:solidFill>
                  <a:srgbClr val="212121"/>
                </a:solidFill>
                <a:latin typeface="Calibri" panose="020F0502020204030204" pitchFamily="34" charset="0"/>
                <a:cs typeface="Calibri" panose="020F0502020204030204" pitchFamily="34" charset="0"/>
              </a:rPr>
              <a:t>r</a:t>
            </a:r>
            <a:r>
              <a:rPr lang="fr-FR" b="1" spc="55" dirty="0">
                <a:solidFill>
                  <a:srgbClr val="212121"/>
                </a:solidFill>
                <a:latin typeface="Calibri" panose="020F0502020204030204" pitchFamily="34" charset="0"/>
                <a:cs typeface="Calibri" panose="020F0502020204030204" pitchFamily="34" charset="0"/>
              </a:rPr>
              <a:t>e</a:t>
            </a:r>
            <a:endParaRPr lang="fr-FR" dirty="0">
              <a:latin typeface="Calibri" panose="020F0502020204030204" pitchFamily="34" charset="0"/>
              <a:cs typeface="Calibri" panose="020F0502020204030204" pitchFamily="34" charset="0"/>
            </a:endParaRPr>
          </a:p>
          <a:p>
            <a:pPr marL="294640" indent="-282575">
              <a:lnSpc>
                <a:spcPct val="100000"/>
              </a:lnSpc>
              <a:spcBef>
                <a:spcPts val="600"/>
              </a:spcBef>
              <a:buClr>
                <a:srgbClr val="000000"/>
              </a:buClr>
              <a:buFont typeface="Arial MT"/>
              <a:buChar char="•"/>
              <a:tabLst>
                <a:tab pos="294640" algn="l"/>
                <a:tab pos="295275" algn="l"/>
              </a:tabLst>
            </a:pPr>
            <a:r>
              <a:rPr lang="fr-FR" b="1" spc="-65" dirty="0">
                <a:solidFill>
                  <a:srgbClr val="212121"/>
                </a:solidFill>
                <a:latin typeface="Calibri" panose="020F0502020204030204" pitchFamily="34" charset="0"/>
                <a:cs typeface="Calibri" panose="020F0502020204030204" pitchFamily="34" charset="0"/>
              </a:rPr>
              <a:t>ST2S</a:t>
            </a:r>
            <a:r>
              <a:rPr lang="fr-FR" b="1" spc="-2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20" dirty="0">
                <a:solidFill>
                  <a:srgbClr val="212121"/>
                </a:solidFill>
                <a:latin typeface="Calibri" panose="020F0502020204030204" pitchFamily="34" charset="0"/>
                <a:cs typeface="Calibri" panose="020F0502020204030204" pitchFamily="34" charset="0"/>
              </a:rPr>
              <a:t>Technologies</a:t>
            </a:r>
            <a:r>
              <a:rPr lang="fr-FR" b="1" spc="-2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dirty="0">
                <a:solidFill>
                  <a:srgbClr val="212121"/>
                </a:solidFill>
                <a:latin typeface="Calibri" panose="020F0502020204030204" pitchFamily="34" charset="0"/>
                <a:cs typeface="Calibri" panose="020F0502020204030204" pitchFamily="34" charset="0"/>
              </a:rPr>
              <a:t> </a:t>
            </a:r>
            <a:r>
              <a:rPr lang="fr-FR" b="1" spc="-50" dirty="0">
                <a:solidFill>
                  <a:srgbClr val="212121"/>
                </a:solidFill>
                <a:latin typeface="Calibri" panose="020F0502020204030204" pitchFamily="34" charset="0"/>
                <a:cs typeface="Calibri" panose="020F0502020204030204" pitchFamily="34" charset="0"/>
              </a:rPr>
              <a:t>la</a:t>
            </a:r>
            <a:r>
              <a:rPr lang="fr-FR" b="1" spc="-10" dirty="0">
                <a:solidFill>
                  <a:srgbClr val="212121"/>
                </a:solidFill>
                <a:latin typeface="Calibri" panose="020F0502020204030204" pitchFamily="34" charset="0"/>
                <a:cs typeface="Calibri" panose="020F0502020204030204" pitchFamily="34" charset="0"/>
              </a:rPr>
              <a:t> </a:t>
            </a:r>
            <a:r>
              <a:rPr lang="fr-FR" b="1" dirty="0">
                <a:solidFill>
                  <a:srgbClr val="212121"/>
                </a:solidFill>
                <a:latin typeface="Calibri" panose="020F0502020204030204" pitchFamily="34" charset="0"/>
                <a:cs typeface="Calibri" panose="020F0502020204030204" pitchFamily="34" charset="0"/>
              </a:rPr>
              <a:t>Santé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du</a:t>
            </a:r>
            <a:r>
              <a:rPr lang="fr-FR" b="1" spc="1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Social</a:t>
            </a:r>
            <a:endParaRPr lang="fr-FR" dirty="0">
              <a:latin typeface="Calibri" panose="020F0502020204030204" pitchFamily="34" charset="0"/>
              <a:cs typeface="Calibri" panose="020F0502020204030204" pitchFamily="34" charset="0"/>
            </a:endParaRPr>
          </a:p>
          <a:p>
            <a:pPr marL="294640" indent="-282575">
              <a:lnSpc>
                <a:spcPct val="100000"/>
              </a:lnSpc>
              <a:spcBef>
                <a:spcPts val="505"/>
              </a:spcBef>
              <a:buClr>
                <a:srgbClr val="000000"/>
              </a:buClr>
              <a:buFont typeface="Arial MT"/>
              <a:buChar char="•"/>
              <a:tabLst>
                <a:tab pos="294640" algn="l"/>
                <a:tab pos="295275" algn="l"/>
              </a:tabLst>
            </a:pPr>
            <a:r>
              <a:rPr lang="fr-FR" b="1" spc="-35" dirty="0">
                <a:solidFill>
                  <a:srgbClr val="212121"/>
                </a:solidFill>
                <a:latin typeface="Calibri" panose="020F0502020204030204" pitchFamily="34" charset="0"/>
                <a:cs typeface="Calibri" panose="020F0502020204030204" pitchFamily="34" charset="0"/>
              </a:rPr>
              <a:t>STD2A</a:t>
            </a:r>
            <a:r>
              <a:rPr lang="fr-FR" b="1" spc="-30"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20" dirty="0">
                <a:solidFill>
                  <a:srgbClr val="212121"/>
                </a:solidFill>
                <a:latin typeface="Calibri" panose="020F0502020204030204" pitchFamily="34" charset="0"/>
                <a:cs typeface="Calibri" panose="020F0502020204030204" pitchFamily="34" charset="0"/>
              </a:rPr>
              <a:t>Technologies</a:t>
            </a:r>
            <a:r>
              <a:rPr lang="fr-FR" b="1" spc="-1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du</a:t>
            </a:r>
            <a:r>
              <a:rPr lang="fr-FR" b="1" spc="10" dirty="0">
                <a:solidFill>
                  <a:srgbClr val="212121"/>
                </a:solidFill>
                <a:latin typeface="Calibri" panose="020F0502020204030204" pitchFamily="34" charset="0"/>
                <a:cs typeface="Calibri" panose="020F0502020204030204" pitchFamily="34" charset="0"/>
              </a:rPr>
              <a:t> </a:t>
            </a:r>
            <a:r>
              <a:rPr lang="fr-FR" b="1" spc="30" dirty="0">
                <a:solidFill>
                  <a:srgbClr val="212121"/>
                </a:solidFill>
                <a:latin typeface="Calibri" panose="020F0502020204030204" pitchFamily="34" charset="0"/>
                <a:cs typeface="Calibri" panose="020F0502020204030204" pitchFamily="34" charset="0"/>
              </a:rPr>
              <a:t>Design</a:t>
            </a:r>
            <a:r>
              <a:rPr lang="fr-FR" b="1"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5" dirty="0">
                <a:solidFill>
                  <a:srgbClr val="212121"/>
                </a:solidFill>
                <a:latin typeface="Calibri" panose="020F0502020204030204" pitchFamily="34" charset="0"/>
                <a:cs typeface="Calibri" panose="020F0502020204030204" pitchFamily="34" charset="0"/>
              </a:rPr>
              <a:t> </a:t>
            </a:r>
            <a:r>
              <a:rPr lang="fr-FR" b="1" spc="35" dirty="0">
                <a:solidFill>
                  <a:srgbClr val="212121"/>
                </a:solidFill>
                <a:latin typeface="Calibri" panose="020F0502020204030204" pitchFamily="34" charset="0"/>
                <a:cs typeface="Calibri" panose="020F0502020204030204" pitchFamily="34" charset="0"/>
              </a:rPr>
              <a:t>des</a:t>
            </a:r>
            <a:r>
              <a:rPr lang="fr-FR" b="1" dirty="0">
                <a:solidFill>
                  <a:srgbClr val="212121"/>
                </a:solidFill>
                <a:latin typeface="Calibri" panose="020F0502020204030204" pitchFamily="34" charset="0"/>
                <a:cs typeface="Calibri" panose="020F0502020204030204" pitchFamily="34" charset="0"/>
              </a:rPr>
              <a:t> </a:t>
            </a:r>
            <a:r>
              <a:rPr lang="fr-FR" b="1" spc="-50" dirty="0">
                <a:solidFill>
                  <a:srgbClr val="212121"/>
                </a:solidFill>
                <a:latin typeface="Calibri" panose="020F0502020204030204" pitchFamily="34" charset="0"/>
                <a:cs typeface="Calibri" panose="020F0502020204030204" pitchFamily="34" charset="0"/>
              </a:rPr>
              <a:t>Arts</a:t>
            </a:r>
            <a:r>
              <a:rPr lang="fr-FR" b="1" dirty="0">
                <a:solidFill>
                  <a:srgbClr val="212121"/>
                </a:solidFill>
                <a:latin typeface="Calibri" panose="020F0502020204030204" pitchFamily="34" charset="0"/>
                <a:cs typeface="Calibri" panose="020F0502020204030204" pitchFamily="34" charset="0"/>
              </a:rPr>
              <a:t> Appliqués</a:t>
            </a:r>
            <a:endParaRPr lang="fr-FR" dirty="0">
              <a:latin typeface="Calibri" panose="020F0502020204030204" pitchFamily="34" charset="0"/>
              <a:cs typeface="Calibri" panose="020F0502020204030204" pitchFamily="34" charset="0"/>
            </a:endParaRPr>
          </a:p>
          <a:p>
            <a:pPr marL="294640" indent="-282575">
              <a:spcBef>
                <a:spcPts val="500"/>
              </a:spcBef>
              <a:buClr>
                <a:srgbClr val="000000"/>
              </a:buClr>
              <a:buFont typeface="Arial MT"/>
              <a:buChar char="•"/>
              <a:tabLst>
                <a:tab pos="294640" algn="l"/>
                <a:tab pos="295275" algn="l"/>
              </a:tabLst>
            </a:pPr>
            <a:r>
              <a:rPr lang="fr-FR" b="1" spc="-160" dirty="0">
                <a:solidFill>
                  <a:srgbClr val="212121"/>
                </a:solidFill>
                <a:latin typeface="Calibri" panose="020F0502020204030204" pitchFamily="34" charset="0"/>
                <a:cs typeface="Calibri" panose="020F0502020204030204" pitchFamily="34" charset="0"/>
              </a:rPr>
              <a:t>STAV</a:t>
            </a:r>
            <a:r>
              <a:rPr lang="fr-FR" b="1" spc="-10"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spc="-10" dirty="0">
                <a:solidFill>
                  <a:srgbClr val="212121"/>
                </a:solidFill>
                <a:latin typeface="Calibri" panose="020F0502020204030204" pitchFamily="34" charset="0"/>
                <a:cs typeface="Calibri" panose="020F0502020204030204" pitchFamily="34" charset="0"/>
              </a:rPr>
              <a:t> </a:t>
            </a:r>
            <a:r>
              <a:rPr lang="fr-FR" b="1" spc="25"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Technologies</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spc="-15" dirty="0">
                <a:solidFill>
                  <a:srgbClr val="212121"/>
                </a:solidFill>
                <a:latin typeface="Calibri" panose="020F0502020204030204" pitchFamily="34" charset="0"/>
                <a:cs typeface="Calibri" panose="020F0502020204030204" pitchFamily="34" charset="0"/>
              </a:rPr>
              <a:t> l’Agronomie</a:t>
            </a:r>
            <a:r>
              <a:rPr lang="fr-FR" b="1" spc="-2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du</a:t>
            </a:r>
            <a:r>
              <a:rPr lang="fr-FR" b="1" spc="15" dirty="0">
                <a:solidFill>
                  <a:srgbClr val="212121"/>
                </a:solidFill>
                <a:latin typeface="Calibri" panose="020F0502020204030204" pitchFamily="34" charset="0"/>
                <a:cs typeface="Calibri" panose="020F0502020204030204" pitchFamily="34" charset="0"/>
              </a:rPr>
              <a:t> </a:t>
            </a:r>
            <a:r>
              <a:rPr lang="fr-FR" b="1" spc="-65" dirty="0">
                <a:solidFill>
                  <a:srgbClr val="212121"/>
                </a:solidFill>
                <a:latin typeface="Calibri" panose="020F0502020204030204" pitchFamily="34" charset="0"/>
                <a:cs typeface="Calibri" panose="020F0502020204030204" pitchFamily="34" charset="0"/>
              </a:rPr>
              <a:t>Vivant</a:t>
            </a:r>
            <a:r>
              <a:rPr lang="fr-FR" b="1" spc="-2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(dans</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les </a:t>
            </a:r>
            <a:r>
              <a:rPr lang="fr-FR" b="1" spc="-56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lycées</a:t>
            </a:r>
            <a:r>
              <a:rPr lang="fr-FR" b="1" spc="-5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agricoles</a:t>
            </a:r>
            <a:r>
              <a:rPr lang="fr-FR" b="1" spc="-1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uniquement)</a:t>
            </a:r>
            <a:endParaRPr lang="fr-FR" dirty="0">
              <a:latin typeface="Calibri" panose="020F0502020204030204" pitchFamily="34" charset="0"/>
              <a:cs typeface="Calibri" panose="020F0502020204030204" pitchFamily="34" charset="0"/>
            </a:endParaRPr>
          </a:p>
          <a:p>
            <a:pPr marL="294640" indent="-282575">
              <a:lnSpc>
                <a:spcPct val="100000"/>
              </a:lnSpc>
              <a:spcBef>
                <a:spcPts val="500"/>
              </a:spcBef>
              <a:buClr>
                <a:srgbClr val="000000"/>
              </a:buClr>
              <a:buFont typeface="Arial MT"/>
              <a:buChar char="•"/>
              <a:tabLst>
                <a:tab pos="294640" algn="l"/>
                <a:tab pos="295275" algn="l"/>
              </a:tabLst>
            </a:pPr>
            <a:r>
              <a:rPr lang="fr-FR" b="1" spc="40" dirty="0">
                <a:solidFill>
                  <a:srgbClr val="212121"/>
                </a:solidFill>
                <a:latin typeface="Calibri" panose="020F0502020204030204" pitchFamily="34" charset="0"/>
                <a:cs typeface="Calibri" panose="020F0502020204030204" pitchFamily="34" charset="0"/>
              </a:rPr>
              <a:t>STH</a:t>
            </a:r>
            <a:r>
              <a:rPr lang="fr-FR" b="1" spc="-55" dirty="0">
                <a:solidFill>
                  <a:srgbClr val="212121"/>
                </a:solidFill>
                <a:latin typeface="Calibri" panose="020F0502020204030204" pitchFamily="34" charset="0"/>
                <a:cs typeface="Calibri" panose="020F0502020204030204" pitchFamily="34" charset="0"/>
              </a:rPr>
              <a:t>R</a:t>
            </a:r>
            <a:r>
              <a:rPr lang="fr-FR" b="1" spc="-2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spc="-1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Tec</a:t>
            </a:r>
            <a:r>
              <a:rPr lang="fr-FR" b="1" spc="25" dirty="0">
                <a:solidFill>
                  <a:srgbClr val="212121"/>
                </a:solidFill>
                <a:latin typeface="Calibri" panose="020F0502020204030204" pitchFamily="34" charset="0"/>
                <a:cs typeface="Calibri" panose="020F0502020204030204" pitchFamily="34" charset="0"/>
              </a:rPr>
              <a:t>h</a:t>
            </a:r>
            <a:r>
              <a:rPr lang="fr-FR" b="1" spc="5" dirty="0">
                <a:solidFill>
                  <a:srgbClr val="212121"/>
                </a:solidFill>
                <a:latin typeface="Calibri" panose="020F0502020204030204" pitchFamily="34" charset="0"/>
                <a:cs typeface="Calibri" panose="020F0502020204030204" pitchFamily="34" charset="0"/>
              </a:rPr>
              <a:t>nol</a:t>
            </a:r>
            <a:r>
              <a:rPr lang="fr-FR" b="1" spc="-30" dirty="0">
                <a:solidFill>
                  <a:srgbClr val="212121"/>
                </a:solidFill>
                <a:latin typeface="Calibri" panose="020F0502020204030204" pitchFamily="34" charset="0"/>
                <a:cs typeface="Calibri" panose="020F0502020204030204" pitchFamily="34" charset="0"/>
              </a:rPr>
              <a:t>o</a:t>
            </a:r>
            <a:r>
              <a:rPr lang="fr-FR" b="1" spc="55" dirty="0">
                <a:solidFill>
                  <a:srgbClr val="212121"/>
                </a:solidFill>
                <a:latin typeface="Calibri" panose="020F0502020204030204" pitchFamily="34" charset="0"/>
                <a:cs typeface="Calibri" panose="020F0502020204030204" pitchFamily="34" charset="0"/>
              </a:rPr>
              <a:t>gies</a:t>
            </a:r>
            <a:r>
              <a:rPr lang="fr-FR" b="1" spc="-1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spc="-15" dirty="0">
                <a:solidFill>
                  <a:srgbClr val="212121"/>
                </a:solidFill>
                <a:latin typeface="Calibri" panose="020F0502020204030204" pitchFamily="34" charset="0"/>
                <a:cs typeface="Calibri" panose="020F0502020204030204" pitchFamily="34" charset="0"/>
              </a:rPr>
              <a:t> </a:t>
            </a:r>
            <a:r>
              <a:rPr lang="fr-FR" b="1" spc="-35" dirty="0">
                <a:solidFill>
                  <a:srgbClr val="212121"/>
                </a:solidFill>
                <a:latin typeface="Calibri" panose="020F0502020204030204" pitchFamily="34" charset="0"/>
                <a:cs typeface="Calibri" panose="020F0502020204030204" pitchFamily="34" charset="0"/>
              </a:rPr>
              <a:t>l’Hôtellerie</a:t>
            </a:r>
            <a:r>
              <a:rPr lang="fr-FR" b="1" spc="-3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d</a:t>
            </a:r>
            <a:r>
              <a:rPr lang="fr-FR" b="1" spc="55" dirty="0">
                <a:solidFill>
                  <a:srgbClr val="212121"/>
                </a:solidFill>
                <a:latin typeface="Calibri" panose="020F0502020204030204" pitchFamily="34" charset="0"/>
                <a:cs typeface="Calibri" panose="020F0502020204030204" pitchFamily="34" charset="0"/>
              </a:rPr>
              <a:t>e</a:t>
            </a:r>
            <a:r>
              <a:rPr lang="fr-FR" b="1" spc="-10" dirty="0">
                <a:solidFill>
                  <a:srgbClr val="212121"/>
                </a:solidFill>
                <a:latin typeface="Calibri" panose="020F0502020204030204" pitchFamily="34" charset="0"/>
                <a:cs typeface="Calibri" panose="020F0502020204030204" pitchFamily="34" charset="0"/>
              </a:rPr>
              <a:t> </a:t>
            </a:r>
            <a:r>
              <a:rPr lang="fr-FR" b="1" spc="-30" dirty="0">
                <a:solidFill>
                  <a:srgbClr val="212121"/>
                </a:solidFill>
                <a:latin typeface="Calibri" panose="020F0502020204030204" pitchFamily="34" charset="0"/>
                <a:cs typeface="Calibri" panose="020F0502020204030204" pitchFamily="34" charset="0"/>
              </a:rPr>
              <a:t>l</a:t>
            </a:r>
            <a:r>
              <a:rPr lang="fr-FR" b="1" spc="-50" dirty="0">
                <a:solidFill>
                  <a:srgbClr val="212121"/>
                </a:solidFill>
                <a:latin typeface="Calibri" panose="020F0502020204030204" pitchFamily="34" charset="0"/>
                <a:cs typeface="Calibri" panose="020F0502020204030204" pitchFamily="34" charset="0"/>
              </a:rPr>
              <a:t>a</a:t>
            </a:r>
            <a:r>
              <a:rPr lang="fr-FR" b="1" spc="-15" dirty="0">
                <a:solidFill>
                  <a:srgbClr val="212121"/>
                </a:solidFill>
                <a:latin typeface="Calibri" panose="020F0502020204030204" pitchFamily="34" charset="0"/>
                <a:cs typeface="Calibri" panose="020F0502020204030204" pitchFamily="34" charset="0"/>
              </a:rPr>
              <a:t> </a:t>
            </a:r>
            <a:r>
              <a:rPr lang="fr-FR" b="1" spc="-210" dirty="0">
                <a:solidFill>
                  <a:srgbClr val="212121"/>
                </a:solidFill>
                <a:latin typeface="Calibri" panose="020F0502020204030204" pitchFamily="34" charset="0"/>
                <a:cs typeface="Calibri" panose="020F0502020204030204" pitchFamily="34" charset="0"/>
              </a:rPr>
              <a:t>R</a:t>
            </a:r>
            <a:r>
              <a:rPr lang="fr-FR" b="1" spc="65" dirty="0">
                <a:solidFill>
                  <a:srgbClr val="212121"/>
                </a:solidFill>
                <a:latin typeface="Calibri" panose="020F0502020204030204" pitchFamily="34" charset="0"/>
                <a:cs typeface="Calibri" panose="020F0502020204030204" pitchFamily="34" charset="0"/>
              </a:rPr>
              <a:t>e</a:t>
            </a:r>
            <a:r>
              <a:rPr lang="fr-FR" b="1" spc="50" dirty="0">
                <a:solidFill>
                  <a:srgbClr val="212121"/>
                </a:solidFill>
                <a:latin typeface="Calibri" panose="020F0502020204030204" pitchFamily="34" charset="0"/>
                <a:cs typeface="Calibri" panose="020F0502020204030204" pitchFamily="34" charset="0"/>
              </a:rPr>
              <a:t>s</a:t>
            </a:r>
            <a:r>
              <a:rPr lang="fr-FR" b="1" spc="-45" dirty="0">
                <a:solidFill>
                  <a:srgbClr val="212121"/>
                </a:solidFill>
                <a:latin typeface="Calibri" panose="020F0502020204030204" pitchFamily="34" charset="0"/>
                <a:cs typeface="Calibri" panose="020F0502020204030204" pitchFamily="34" charset="0"/>
              </a:rPr>
              <a:t>tauration</a:t>
            </a:r>
            <a:endParaRPr lang="fr-FR" dirty="0">
              <a:latin typeface="Calibri" panose="020F0502020204030204" pitchFamily="34" charset="0"/>
              <a:cs typeface="Calibri" panose="020F0502020204030204" pitchFamily="34" charset="0"/>
            </a:endParaRPr>
          </a:p>
          <a:p>
            <a:pPr marL="294640" indent="-282575">
              <a:lnSpc>
                <a:spcPct val="100000"/>
              </a:lnSpc>
              <a:spcBef>
                <a:spcPts val="495"/>
              </a:spcBef>
              <a:buClr>
                <a:srgbClr val="000000"/>
              </a:buClr>
              <a:buFont typeface="Arial MT"/>
              <a:buChar char="•"/>
              <a:tabLst>
                <a:tab pos="294640" algn="l"/>
                <a:tab pos="295275" algn="l"/>
              </a:tabLst>
            </a:pPr>
            <a:r>
              <a:rPr lang="fr-FR" b="1" spc="-15" dirty="0">
                <a:solidFill>
                  <a:srgbClr val="212121"/>
                </a:solidFill>
                <a:latin typeface="Calibri" panose="020F0502020204030204" pitchFamily="34" charset="0"/>
                <a:cs typeface="Calibri" panose="020F0502020204030204" pitchFamily="34" charset="0"/>
              </a:rPr>
              <a:t>S2TMD</a:t>
            </a:r>
            <a:r>
              <a:rPr lang="fr-FR" b="1" spc="-2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10" dirty="0">
                <a:solidFill>
                  <a:srgbClr val="212121"/>
                </a:solidFill>
                <a:latin typeface="Calibri" panose="020F0502020204030204" pitchFamily="34" charset="0"/>
                <a:cs typeface="Calibri" panose="020F0502020204030204" pitchFamily="34" charset="0"/>
              </a:rPr>
              <a:t>Technologies</a:t>
            </a:r>
            <a:r>
              <a:rPr lang="fr-FR" b="1" spc="-1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du</a:t>
            </a:r>
            <a:r>
              <a:rPr lang="fr-FR" b="1" dirty="0">
                <a:solidFill>
                  <a:srgbClr val="212121"/>
                </a:solidFill>
                <a:latin typeface="Calibri" panose="020F0502020204030204" pitchFamily="34" charset="0"/>
                <a:cs typeface="Calibri" panose="020F0502020204030204" pitchFamily="34" charset="0"/>
              </a:rPr>
              <a:t> </a:t>
            </a:r>
            <a:r>
              <a:rPr lang="fr-FR" b="1" spc="-30" dirty="0">
                <a:solidFill>
                  <a:srgbClr val="212121"/>
                </a:solidFill>
                <a:latin typeface="Calibri" panose="020F0502020204030204" pitchFamily="34" charset="0"/>
                <a:cs typeface="Calibri" panose="020F0502020204030204" pitchFamily="34" charset="0"/>
              </a:rPr>
              <a:t>Théâtre,</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dirty="0">
                <a:solidFill>
                  <a:srgbClr val="212121"/>
                </a:solidFill>
                <a:latin typeface="Calibri" panose="020F0502020204030204" pitchFamily="34" charset="0"/>
                <a:cs typeface="Calibri" panose="020F0502020204030204" pitchFamily="34" charset="0"/>
              </a:rPr>
              <a:t> </a:t>
            </a:r>
            <a:r>
              <a:rPr lang="fr-FR" b="1" spc="-50" dirty="0">
                <a:solidFill>
                  <a:srgbClr val="212121"/>
                </a:solidFill>
                <a:latin typeface="Calibri" panose="020F0502020204030204" pitchFamily="34" charset="0"/>
                <a:cs typeface="Calibri" panose="020F0502020204030204" pitchFamily="34" charset="0"/>
              </a:rPr>
              <a:t>la</a:t>
            </a:r>
            <a:r>
              <a:rPr lang="fr-FR" b="1" spc="-1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Musique</a:t>
            </a:r>
            <a:r>
              <a:rPr lang="fr-FR" b="1" spc="-1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20" dirty="0">
                <a:solidFill>
                  <a:srgbClr val="212121"/>
                </a:solidFill>
                <a:latin typeface="Calibri" panose="020F0502020204030204" pitchFamily="34" charset="0"/>
                <a:cs typeface="Calibri" panose="020F0502020204030204" pitchFamily="34" charset="0"/>
              </a:rPr>
              <a:t>de</a:t>
            </a:r>
            <a:r>
              <a:rPr lang="fr-FR" b="1" spc="-5" dirty="0">
                <a:solidFill>
                  <a:srgbClr val="212121"/>
                </a:solidFill>
                <a:latin typeface="Calibri" panose="020F0502020204030204" pitchFamily="34" charset="0"/>
                <a:cs typeface="Calibri" panose="020F0502020204030204" pitchFamily="34" charset="0"/>
              </a:rPr>
              <a:t> </a:t>
            </a:r>
            <a:r>
              <a:rPr lang="fr-FR" b="1" spc="-50" dirty="0">
                <a:solidFill>
                  <a:srgbClr val="212121"/>
                </a:solidFill>
                <a:latin typeface="Calibri" panose="020F0502020204030204" pitchFamily="34" charset="0"/>
                <a:cs typeface="Calibri" panose="020F0502020204030204" pitchFamily="34" charset="0"/>
              </a:rPr>
              <a:t>la</a:t>
            </a:r>
            <a:r>
              <a:rPr lang="fr-FR" b="1"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Danse</a:t>
            </a:r>
            <a:endParaRPr lang="fr-FR" dirty="0">
              <a:latin typeface="Calibri" panose="020F0502020204030204" pitchFamily="34" charset="0"/>
              <a:cs typeface="Calibri" panose="020F0502020204030204" pitchFamily="34" charset="0"/>
            </a:endParaRPr>
          </a:p>
        </p:txBody>
      </p:sp>
      <p:pic>
        <p:nvPicPr>
          <p:cNvPr id="10" name="object 118">
            <a:extLst>
              <a:ext uri="{FF2B5EF4-FFF2-40B4-BE49-F238E27FC236}">
                <a16:creationId xmlns:a16="http://schemas.microsoft.com/office/drawing/2014/main" id="{6521E9EA-6F89-444D-BBF6-58D94B799E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580" y="44616"/>
            <a:ext cx="995130" cy="892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E438EEF4-5FD1-CE44-851A-15873A08DCCE}"/>
              </a:ext>
            </a:extLst>
          </p:cNvPr>
          <p:cNvPicPr>
            <a:picLocks noChangeAspect="1"/>
          </p:cNvPicPr>
          <p:nvPr/>
        </p:nvPicPr>
        <p:blipFill>
          <a:blip r:embed="rId4"/>
          <a:stretch>
            <a:fillRect/>
          </a:stretch>
        </p:blipFill>
        <p:spPr>
          <a:xfrm>
            <a:off x="8169778" y="80898"/>
            <a:ext cx="745621" cy="745621"/>
          </a:xfrm>
          <a:prstGeom prst="rect">
            <a:avLst/>
          </a:prstGeom>
        </p:spPr>
      </p:pic>
    </p:spTree>
    <p:extLst>
      <p:ext uri="{BB962C8B-B14F-4D97-AF65-F5344CB8AC3E}">
        <p14:creationId xmlns:p14="http://schemas.microsoft.com/office/powerpoint/2010/main" val="259524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1">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1">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1">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1310</TotalTime>
  <Words>3536</Words>
  <Application>Microsoft Macintosh PowerPoint</Application>
  <PresentationFormat>On-screen Show (4:3)</PresentationFormat>
  <Paragraphs>446</Paragraphs>
  <Slides>40</Slides>
  <Notes>31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40</vt:i4>
      </vt:variant>
    </vt:vector>
  </HeadingPairs>
  <TitlesOfParts>
    <vt:vector size="55" baseType="lpstr">
      <vt:lpstr>Microsoft YaHei</vt:lpstr>
      <vt:lpstr>ＭＳ Ｐゴシック</vt:lpstr>
      <vt:lpstr>ＭＳ Ｐゴシック</vt:lpstr>
      <vt:lpstr>Arial</vt:lpstr>
      <vt:lpstr>Arial Black</vt:lpstr>
      <vt:lpstr>Arial MT</vt:lpstr>
      <vt:lpstr>Calibri</vt:lpstr>
      <vt:lpstr>DejaVu Sans</vt:lpstr>
      <vt:lpstr>Noto Sans Symbols</vt:lpstr>
      <vt:lpstr>Open Sans</vt:lpstr>
      <vt:lpstr>Segoe UI</vt:lpstr>
      <vt:lpstr>StarSymbol</vt:lpstr>
      <vt:lpstr>Tahoma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STL - Sciences et Technologies de Laboratoire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cio</dc:creator>
  <cp:lastModifiedBy>LONCHAMP Gwenaelle</cp:lastModifiedBy>
  <cp:revision>113</cp:revision>
  <dcterms:modified xsi:type="dcterms:W3CDTF">2024-10-11T16:11:23Z</dcterms:modified>
</cp:coreProperties>
</file>